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1" r:id="rId4"/>
    <p:sldId id="274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800000"/>
    <a:srgbClr val="006600"/>
    <a:srgbClr val="FF9933"/>
    <a:srgbClr val="FFCC00"/>
    <a:srgbClr val="CC9900"/>
    <a:srgbClr val="FFCCFF"/>
    <a:srgbClr val="CC3300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3231" y="1109622"/>
            <a:ext cx="1529439" cy="1147240"/>
            <a:chOff x="993775" y="2122488"/>
            <a:chExt cx="3779838" cy="2835275"/>
          </a:xfrm>
        </p:grpSpPr>
        <p:sp>
          <p:nvSpPr>
            <p:cNvPr id="45233" name="Freeform 177"/>
            <p:cNvSpPr>
              <a:spLocks/>
            </p:cNvSpPr>
            <p:nvPr/>
          </p:nvSpPr>
          <p:spPr bwMode="auto">
            <a:xfrm>
              <a:off x="993775" y="3608388"/>
              <a:ext cx="1304925" cy="1349375"/>
            </a:xfrm>
            <a:custGeom>
              <a:avLst/>
              <a:gdLst>
                <a:gd name="T0" fmla="*/ 227 w 822"/>
                <a:gd name="T1" fmla="*/ 0 h 850"/>
                <a:gd name="T2" fmla="*/ 0 w 822"/>
                <a:gd name="T3" fmla="*/ 283 h 850"/>
                <a:gd name="T4" fmla="*/ 28 w 822"/>
                <a:gd name="T5" fmla="*/ 595 h 850"/>
                <a:gd name="T6" fmla="*/ 198 w 822"/>
                <a:gd name="T7" fmla="*/ 794 h 850"/>
                <a:gd name="T8" fmla="*/ 482 w 822"/>
                <a:gd name="T9" fmla="*/ 850 h 850"/>
                <a:gd name="T10" fmla="*/ 765 w 822"/>
                <a:gd name="T11" fmla="*/ 680 h 850"/>
                <a:gd name="T12" fmla="*/ 822 w 822"/>
                <a:gd name="T13" fmla="*/ 340 h 850"/>
                <a:gd name="T14" fmla="*/ 652 w 822"/>
                <a:gd name="T15" fmla="*/ 113 h 850"/>
                <a:gd name="T16" fmla="*/ 539 w 822"/>
                <a:gd name="T17" fmla="*/ 28 h 850"/>
                <a:gd name="T18" fmla="*/ 227 w 822"/>
                <a:gd name="T1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2" h="850">
                  <a:moveTo>
                    <a:pt x="227" y="0"/>
                  </a:moveTo>
                  <a:lnTo>
                    <a:pt x="0" y="283"/>
                  </a:lnTo>
                  <a:lnTo>
                    <a:pt x="28" y="595"/>
                  </a:lnTo>
                  <a:lnTo>
                    <a:pt x="198" y="794"/>
                  </a:lnTo>
                  <a:lnTo>
                    <a:pt x="482" y="850"/>
                  </a:lnTo>
                  <a:lnTo>
                    <a:pt x="765" y="680"/>
                  </a:lnTo>
                  <a:lnTo>
                    <a:pt x="822" y="340"/>
                  </a:lnTo>
                  <a:lnTo>
                    <a:pt x="652" y="113"/>
                  </a:lnTo>
                  <a:lnTo>
                    <a:pt x="539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4" name="Freeform 178"/>
            <p:cNvSpPr>
              <a:spLocks/>
            </p:cNvSpPr>
            <p:nvPr/>
          </p:nvSpPr>
          <p:spPr bwMode="auto">
            <a:xfrm>
              <a:off x="2343150" y="3698875"/>
              <a:ext cx="1216025" cy="1258888"/>
            </a:xfrm>
            <a:custGeom>
              <a:avLst/>
              <a:gdLst>
                <a:gd name="T0" fmla="*/ 0 w 766"/>
                <a:gd name="T1" fmla="*/ 113 h 793"/>
                <a:gd name="T2" fmla="*/ 142 w 766"/>
                <a:gd name="T3" fmla="*/ 28 h 793"/>
                <a:gd name="T4" fmla="*/ 567 w 766"/>
                <a:gd name="T5" fmla="*/ 0 h 793"/>
                <a:gd name="T6" fmla="*/ 766 w 766"/>
                <a:gd name="T7" fmla="*/ 198 h 793"/>
                <a:gd name="T8" fmla="*/ 709 w 766"/>
                <a:gd name="T9" fmla="*/ 567 h 793"/>
                <a:gd name="T10" fmla="*/ 454 w 766"/>
                <a:gd name="T11" fmla="*/ 793 h 793"/>
                <a:gd name="T12" fmla="*/ 114 w 766"/>
                <a:gd name="T13" fmla="*/ 737 h 793"/>
                <a:gd name="T14" fmla="*/ 0 w 766"/>
                <a:gd name="T15" fmla="*/ 510 h 793"/>
                <a:gd name="T16" fmla="*/ 0 w 766"/>
                <a:gd name="T1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793">
                  <a:moveTo>
                    <a:pt x="0" y="113"/>
                  </a:moveTo>
                  <a:lnTo>
                    <a:pt x="142" y="28"/>
                  </a:lnTo>
                  <a:lnTo>
                    <a:pt x="567" y="0"/>
                  </a:lnTo>
                  <a:lnTo>
                    <a:pt x="766" y="198"/>
                  </a:lnTo>
                  <a:lnTo>
                    <a:pt x="709" y="567"/>
                  </a:lnTo>
                  <a:lnTo>
                    <a:pt x="454" y="793"/>
                  </a:lnTo>
                  <a:lnTo>
                    <a:pt x="114" y="737"/>
                  </a:lnTo>
                  <a:lnTo>
                    <a:pt x="0" y="51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5" name="Freeform 179"/>
            <p:cNvSpPr>
              <a:spLocks/>
            </p:cNvSpPr>
            <p:nvPr/>
          </p:nvSpPr>
          <p:spPr bwMode="auto">
            <a:xfrm>
              <a:off x="1668463" y="2122488"/>
              <a:ext cx="1395412" cy="1800225"/>
            </a:xfrm>
            <a:custGeom>
              <a:avLst/>
              <a:gdLst>
                <a:gd name="T0" fmla="*/ 0 w 879"/>
                <a:gd name="T1" fmla="*/ 1078 h 1134"/>
                <a:gd name="T2" fmla="*/ 170 w 879"/>
                <a:gd name="T3" fmla="*/ 737 h 1134"/>
                <a:gd name="T4" fmla="*/ 284 w 879"/>
                <a:gd name="T5" fmla="*/ 171 h 1134"/>
                <a:gd name="T6" fmla="*/ 255 w 879"/>
                <a:gd name="T7" fmla="*/ 57 h 1134"/>
                <a:gd name="T8" fmla="*/ 369 w 879"/>
                <a:gd name="T9" fmla="*/ 0 h 1134"/>
                <a:gd name="T10" fmla="*/ 340 w 879"/>
                <a:gd name="T11" fmla="*/ 171 h 1134"/>
                <a:gd name="T12" fmla="*/ 425 w 879"/>
                <a:gd name="T13" fmla="*/ 369 h 1134"/>
                <a:gd name="T14" fmla="*/ 766 w 879"/>
                <a:gd name="T15" fmla="*/ 766 h 1134"/>
                <a:gd name="T16" fmla="*/ 879 w 879"/>
                <a:gd name="T17" fmla="*/ 1106 h 1134"/>
                <a:gd name="T18" fmla="*/ 851 w 879"/>
                <a:gd name="T19" fmla="*/ 1134 h 1134"/>
                <a:gd name="T20" fmla="*/ 822 w 879"/>
                <a:gd name="T21" fmla="*/ 1078 h 1134"/>
                <a:gd name="T22" fmla="*/ 737 w 879"/>
                <a:gd name="T23" fmla="*/ 794 h 1134"/>
                <a:gd name="T24" fmla="*/ 397 w 879"/>
                <a:gd name="T25" fmla="*/ 426 h 1134"/>
                <a:gd name="T26" fmla="*/ 312 w 879"/>
                <a:gd name="T27" fmla="*/ 227 h 1134"/>
                <a:gd name="T28" fmla="*/ 199 w 879"/>
                <a:gd name="T29" fmla="*/ 794 h 1134"/>
                <a:gd name="T30" fmla="*/ 57 w 879"/>
                <a:gd name="T31" fmla="*/ 1106 h 1134"/>
                <a:gd name="T32" fmla="*/ 0 w 879"/>
                <a:gd name="T33" fmla="*/ 1134 h 1134"/>
                <a:gd name="T34" fmla="*/ 0 w 879"/>
                <a:gd name="T35" fmla="*/ 107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9" h="1134">
                  <a:moveTo>
                    <a:pt x="0" y="1078"/>
                  </a:moveTo>
                  <a:lnTo>
                    <a:pt x="170" y="737"/>
                  </a:lnTo>
                  <a:lnTo>
                    <a:pt x="284" y="171"/>
                  </a:lnTo>
                  <a:lnTo>
                    <a:pt x="255" y="57"/>
                  </a:lnTo>
                  <a:lnTo>
                    <a:pt x="369" y="0"/>
                  </a:lnTo>
                  <a:lnTo>
                    <a:pt x="340" y="171"/>
                  </a:lnTo>
                  <a:lnTo>
                    <a:pt x="425" y="369"/>
                  </a:lnTo>
                  <a:lnTo>
                    <a:pt x="766" y="766"/>
                  </a:lnTo>
                  <a:lnTo>
                    <a:pt x="879" y="1106"/>
                  </a:lnTo>
                  <a:lnTo>
                    <a:pt x="851" y="1134"/>
                  </a:lnTo>
                  <a:lnTo>
                    <a:pt x="822" y="1078"/>
                  </a:lnTo>
                  <a:lnTo>
                    <a:pt x="737" y="794"/>
                  </a:lnTo>
                  <a:lnTo>
                    <a:pt x="397" y="426"/>
                  </a:lnTo>
                  <a:lnTo>
                    <a:pt x="312" y="227"/>
                  </a:lnTo>
                  <a:lnTo>
                    <a:pt x="199" y="794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0" y="1078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6" name="Freeform 180"/>
            <p:cNvSpPr>
              <a:spLocks/>
            </p:cNvSpPr>
            <p:nvPr/>
          </p:nvSpPr>
          <p:spPr bwMode="auto">
            <a:xfrm>
              <a:off x="2208213" y="2122488"/>
              <a:ext cx="2565400" cy="676275"/>
            </a:xfrm>
            <a:custGeom>
              <a:avLst/>
              <a:gdLst>
                <a:gd name="T0" fmla="*/ 0 w 1616"/>
                <a:gd name="T1" fmla="*/ 227 h 426"/>
                <a:gd name="T2" fmla="*/ 284 w 1616"/>
                <a:gd name="T3" fmla="*/ 312 h 426"/>
                <a:gd name="T4" fmla="*/ 539 w 1616"/>
                <a:gd name="T5" fmla="*/ 114 h 426"/>
                <a:gd name="T6" fmla="*/ 851 w 1616"/>
                <a:gd name="T7" fmla="*/ 0 h 426"/>
                <a:gd name="T8" fmla="*/ 1418 w 1616"/>
                <a:gd name="T9" fmla="*/ 114 h 426"/>
                <a:gd name="T10" fmla="*/ 1616 w 1616"/>
                <a:gd name="T11" fmla="*/ 284 h 426"/>
                <a:gd name="T12" fmla="*/ 1276 w 1616"/>
                <a:gd name="T13" fmla="*/ 426 h 426"/>
                <a:gd name="T14" fmla="*/ 908 w 1616"/>
                <a:gd name="T15" fmla="*/ 369 h 426"/>
                <a:gd name="T16" fmla="*/ 482 w 1616"/>
                <a:gd name="T17" fmla="*/ 341 h 426"/>
                <a:gd name="T18" fmla="*/ 284 w 1616"/>
                <a:gd name="T19" fmla="*/ 341 h 426"/>
                <a:gd name="T20" fmla="*/ 29 w 1616"/>
                <a:gd name="T21" fmla="*/ 284 h 426"/>
                <a:gd name="T22" fmla="*/ 0 w 1616"/>
                <a:gd name="T23" fmla="*/ 22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6" h="426">
                  <a:moveTo>
                    <a:pt x="0" y="227"/>
                  </a:moveTo>
                  <a:lnTo>
                    <a:pt x="284" y="312"/>
                  </a:lnTo>
                  <a:lnTo>
                    <a:pt x="539" y="114"/>
                  </a:lnTo>
                  <a:lnTo>
                    <a:pt x="851" y="0"/>
                  </a:lnTo>
                  <a:lnTo>
                    <a:pt x="1418" y="114"/>
                  </a:lnTo>
                  <a:lnTo>
                    <a:pt x="1616" y="284"/>
                  </a:lnTo>
                  <a:lnTo>
                    <a:pt x="1276" y="426"/>
                  </a:lnTo>
                  <a:lnTo>
                    <a:pt x="908" y="369"/>
                  </a:lnTo>
                  <a:lnTo>
                    <a:pt x="482" y="341"/>
                  </a:lnTo>
                  <a:lnTo>
                    <a:pt x="284" y="341"/>
                  </a:lnTo>
                  <a:lnTo>
                    <a:pt x="29" y="28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7" name="Freeform 181"/>
            <p:cNvSpPr>
              <a:spLocks/>
            </p:cNvSpPr>
            <p:nvPr/>
          </p:nvSpPr>
          <p:spPr bwMode="auto">
            <a:xfrm>
              <a:off x="2208213" y="2528888"/>
              <a:ext cx="2430462" cy="1619250"/>
            </a:xfrm>
            <a:custGeom>
              <a:avLst/>
              <a:gdLst>
                <a:gd name="T0" fmla="*/ 0 w 1531"/>
                <a:gd name="T1" fmla="*/ 0 h 1020"/>
                <a:gd name="T2" fmla="*/ 426 w 1531"/>
                <a:gd name="T3" fmla="*/ 198 h 1020"/>
                <a:gd name="T4" fmla="*/ 879 w 1531"/>
                <a:gd name="T5" fmla="*/ 226 h 1020"/>
                <a:gd name="T6" fmla="*/ 1361 w 1531"/>
                <a:gd name="T7" fmla="*/ 623 h 1020"/>
                <a:gd name="T8" fmla="*/ 1531 w 1531"/>
                <a:gd name="T9" fmla="*/ 1020 h 1020"/>
                <a:gd name="T10" fmla="*/ 1021 w 1531"/>
                <a:gd name="T11" fmla="*/ 907 h 1020"/>
                <a:gd name="T12" fmla="*/ 794 w 1531"/>
                <a:gd name="T13" fmla="*/ 652 h 1020"/>
                <a:gd name="T14" fmla="*/ 426 w 1531"/>
                <a:gd name="T15" fmla="*/ 226 h 1020"/>
                <a:gd name="T16" fmla="*/ 29 w 1531"/>
                <a:gd name="T17" fmla="*/ 28 h 1020"/>
                <a:gd name="T18" fmla="*/ 0 w 1531"/>
                <a:gd name="T1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1" h="1020">
                  <a:moveTo>
                    <a:pt x="0" y="0"/>
                  </a:moveTo>
                  <a:lnTo>
                    <a:pt x="426" y="198"/>
                  </a:lnTo>
                  <a:lnTo>
                    <a:pt x="879" y="226"/>
                  </a:lnTo>
                  <a:lnTo>
                    <a:pt x="1361" y="623"/>
                  </a:lnTo>
                  <a:lnTo>
                    <a:pt x="1531" y="1020"/>
                  </a:lnTo>
                  <a:lnTo>
                    <a:pt x="1021" y="907"/>
                  </a:lnTo>
                  <a:lnTo>
                    <a:pt x="794" y="652"/>
                  </a:lnTo>
                  <a:lnTo>
                    <a:pt x="426" y="226"/>
                  </a:lnTo>
                  <a:lnTo>
                    <a:pt x="29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8" name="Freeform 182"/>
            <p:cNvSpPr>
              <a:spLocks/>
            </p:cNvSpPr>
            <p:nvPr/>
          </p:nvSpPr>
          <p:spPr bwMode="auto">
            <a:xfrm>
              <a:off x="1487488" y="3789363"/>
              <a:ext cx="495300" cy="179387"/>
            </a:xfrm>
            <a:custGeom>
              <a:avLst/>
              <a:gdLst>
                <a:gd name="T0" fmla="*/ 0 w 312"/>
                <a:gd name="T1" fmla="*/ 0 h 113"/>
                <a:gd name="T2" fmla="*/ 113 w 312"/>
                <a:gd name="T3" fmla="*/ 113 h 113"/>
                <a:gd name="T4" fmla="*/ 312 w 312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113">
                  <a:moveTo>
                    <a:pt x="0" y="0"/>
                  </a:moveTo>
                  <a:lnTo>
                    <a:pt x="113" y="113"/>
                  </a:lnTo>
                  <a:lnTo>
                    <a:pt x="312" y="113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9" name="Freeform 183"/>
            <p:cNvSpPr>
              <a:spLocks/>
            </p:cNvSpPr>
            <p:nvPr/>
          </p:nvSpPr>
          <p:spPr bwMode="auto">
            <a:xfrm>
              <a:off x="2792413" y="3878263"/>
              <a:ext cx="404812" cy="136525"/>
            </a:xfrm>
            <a:custGeom>
              <a:avLst/>
              <a:gdLst>
                <a:gd name="T0" fmla="*/ 0 w 255"/>
                <a:gd name="T1" fmla="*/ 86 h 86"/>
                <a:gd name="T2" fmla="*/ 170 w 255"/>
                <a:gd name="T3" fmla="*/ 86 h 86"/>
                <a:gd name="T4" fmla="*/ 255 w 255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86">
                  <a:moveTo>
                    <a:pt x="0" y="86"/>
                  </a:moveTo>
                  <a:lnTo>
                    <a:pt x="170" y="86"/>
                  </a:lnTo>
                  <a:lnTo>
                    <a:pt x="255" y="0"/>
                  </a:lnTo>
                </a:path>
              </a:pathLst>
            </a:custGeom>
            <a:noFill/>
            <a:ln w="38100" cap="flat" cmpd="sng">
              <a:solidFill>
                <a:srgbClr val="80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7705" y="1109622"/>
            <a:ext cx="1574400" cy="1007749"/>
            <a:chOff x="3603625" y="2663825"/>
            <a:chExt cx="4498975" cy="2879725"/>
          </a:xfrm>
        </p:grpSpPr>
        <p:sp>
          <p:nvSpPr>
            <p:cNvPr id="45242" name="Freeform 186"/>
            <p:cNvSpPr>
              <a:spLocks/>
            </p:cNvSpPr>
            <p:nvPr/>
          </p:nvSpPr>
          <p:spPr bwMode="auto">
            <a:xfrm>
              <a:off x="3603625" y="4689475"/>
              <a:ext cx="2519363" cy="765175"/>
            </a:xfrm>
            <a:custGeom>
              <a:avLst/>
              <a:gdLst>
                <a:gd name="T0" fmla="*/ 1587 w 1587"/>
                <a:gd name="T1" fmla="*/ 340 h 482"/>
                <a:gd name="T2" fmla="*/ 879 w 1587"/>
                <a:gd name="T3" fmla="*/ 28 h 482"/>
                <a:gd name="T4" fmla="*/ 368 w 1587"/>
                <a:gd name="T5" fmla="*/ 0 h 482"/>
                <a:gd name="T6" fmla="*/ 0 w 1587"/>
                <a:gd name="T7" fmla="*/ 141 h 482"/>
                <a:gd name="T8" fmla="*/ 397 w 1587"/>
                <a:gd name="T9" fmla="*/ 198 h 482"/>
                <a:gd name="T10" fmla="*/ 822 w 1587"/>
                <a:gd name="T11" fmla="*/ 453 h 482"/>
                <a:gd name="T12" fmla="*/ 1077 w 1587"/>
                <a:gd name="T13" fmla="*/ 482 h 482"/>
                <a:gd name="T14" fmla="*/ 1587 w 1587"/>
                <a:gd name="T1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7" h="482">
                  <a:moveTo>
                    <a:pt x="1587" y="340"/>
                  </a:moveTo>
                  <a:lnTo>
                    <a:pt x="879" y="28"/>
                  </a:lnTo>
                  <a:lnTo>
                    <a:pt x="368" y="0"/>
                  </a:lnTo>
                  <a:lnTo>
                    <a:pt x="0" y="141"/>
                  </a:lnTo>
                  <a:lnTo>
                    <a:pt x="397" y="198"/>
                  </a:lnTo>
                  <a:lnTo>
                    <a:pt x="822" y="453"/>
                  </a:lnTo>
                  <a:lnTo>
                    <a:pt x="1077" y="482"/>
                  </a:lnTo>
                  <a:lnTo>
                    <a:pt x="1587" y="340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5" name="Freeform 189"/>
            <p:cNvSpPr>
              <a:spLocks/>
            </p:cNvSpPr>
            <p:nvPr/>
          </p:nvSpPr>
          <p:spPr bwMode="auto">
            <a:xfrm>
              <a:off x="6078538" y="4868863"/>
              <a:ext cx="2024062" cy="674687"/>
            </a:xfrm>
            <a:custGeom>
              <a:avLst/>
              <a:gdLst>
                <a:gd name="T0" fmla="*/ 0 w 1275"/>
                <a:gd name="T1" fmla="*/ 227 h 425"/>
                <a:gd name="T2" fmla="*/ 595 w 1275"/>
                <a:gd name="T3" fmla="*/ 425 h 425"/>
                <a:gd name="T4" fmla="*/ 879 w 1275"/>
                <a:gd name="T5" fmla="*/ 340 h 425"/>
                <a:gd name="T6" fmla="*/ 1077 w 1275"/>
                <a:gd name="T7" fmla="*/ 340 h 425"/>
                <a:gd name="T8" fmla="*/ 1275 w 1275"/>
                <a:gd name="T9" fmla="*/ 0 h 425"/>
                <a:gd name="T10" fmla="*/ 850 w 1275"/>
                <a:gd name="T11" fmla="*/ 57 h 425"/>
                <a:gd name="T12" fmla="*/ 595 w 1275"/>
                <a:gd name="T13" fmla="*/ 85 h 425"/>
                <a:gd name="T14" fmla="*/ 425 w 1275"/>
                <a:gd name="T15" fmla="*/ 199 h 425"/>
                <a:gd name="T16" fmla="*/ 0 w 1275"/>
                <a:gd name="T17" fmla="*/ 22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425">
                  <a:moveTo>
                    <a:pt x="0" y="227"/>
                  </a:moveTo>
                  <a:lnTo>
                    <a:pt x="595" y="425"/>
                  </a:lnTo>
                  <a:lnTo>
                    <a:pt x="879" y="340"/>
                  </a:lnTo>
                  <a:lnTo>
                    <a:pt x="1077" y="340"/>
                  </a:lnTo>
                  <a:lnTo>
                    <a:pt x="1275" y="0"/>
                  </a:lnTo>
                  <a:lnTo>
                    <a:pt x="850" y="57"/>
                  </a:lnTo>
                  <a:lnTo>
                    <a:pt x="595" y="85"/>
                  </a:lnTo>
                  <a:lnTo>
                    <a:pt x="425" y="199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6" name="Freeform 190"/>
            <p:cNvSpPr>
              <a:spLocks/>
            </p:cNvSpPr>
            <p:nvPr/>
          </p:nvSpPr>
          <p:spPr bwMode="auto">
            <a:xfrm>
              <a:off x="4727575" y="2663825"/>
              <a:ext cx="2611438" cy="2565400"/>
            </a:xfrm>
            <a:custGeom>
              <a:avLst/>
              <a:gdLst>
                <a:gd name="T0" fmla="*/ 539 w 1645"/>
                <a:gd name="T1" fmla="*/ 142 h 1616"/>
                <a:gd name="T2" fmla="*/ 170 w 1645"/>
                <a:gd name="T3" fmla="*/ 454 h 1616"/>
                <a:gd name="T4" fmla="*/ 0 w 1645"/>
                <a:gd name="T5" fmla="*/ 879 h 1616"/>
                <a:gd name="T6" fmla="*/ 199 w 1645"/>
                <a:gd name="T7" fmla="*/ 1389 h 1616"/>
                <a:gd name="T8" fmla="*/ 822 w 1645"/>
                <a:gd name="T9" fmla="*/ 1616 h 1616"/>
                <a:gd name="T10" fmla="*/ 1276 w 1645"/>
                <a:gd name="T11" fmla="*/ 1559 h 1616"/>
                <a:gd name="T12" fmla="*/ 1559 w 1645"/>
                <a:gd name="T13" fmla="*/ 1247 h 1616"/>
                <a:gd name="T14" fmla="*/ 1645 w 1645"/>
                <a:gd name="T15" fmla="*/ 822 h 1616"/>
                <a:gd name="T16" fmla="*/ 1418 w 1645"/>
                <a:gd name="T17" fmla="*/ 425 h 1616"/>
                <a:gd name="T18" fmla="*/ 1049 w 1645"/>
                <a:gd name="T19" fmla="*/ 170 h 1616"/>
                <a:gd name="T20" fmla="*/ 794 w 1645"/>
                <a:gd name="T21" fmla="*/ 0 h 1616"/>
                <a:gd name="T22" fmla="*/ 709 w 1645"/>
                <a:gd name="T23" fmla="*/ 85 h 1616"/>
                <a:gd name="T24" fmla="*/ 539 w 1645"/>
                <a:gd name="T25" fmla="*/ 14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5" h="1616">
                  <a:moveTo>
                    <a:pt x="539" y="142"/>
                  </a:moveTo>
                  <a:lnTo>
                    <a:pt x="170" y="454"/>
                  </a:lnTo>
                  <a:lnTo>
                    <a:pt x="0" y="879"/>
                  </a:lnTo>
                  <a:lnTo>
                    <a:pt x="199" y="1389"/>
                  </a:lnTo>
                  <a:lnTo>
                    <a:pt x="822" y="1616"/>
                  </a:lnTo>
                  <a:lnTo>
                    <a:pt x="1276" y="1559"/>
                  </a:lnTo>
                  <a:lnTo>
                    <a:pt x="1559" y="1247"/>
                  </a:lnTo>
                  <a:lnTo>
                    <a:pt x="1645" y="822"/>
                  </a:lnTo>
                  <a:lnTo>
                    <a:pt x="1418" y="425"/>
                  </a:lnTo>
                  <a:lnTo>
                    <a:pt x="1049" y="170"/>
                  </a:lnTo>
                  <a:lnTo>
                    <a:pt x="794" y="0"/>
                  </a:lnTo>
                  <a:lnTo>
                    <a:pt x="709" y="85"/>
                  </a:lnTo>
                  <a:lnTo>
                    <a:pt x="539" y="142"/>
                  </a:lnTo>
                  <a:close/>
                </a:path>
              </a:pathLst>
            </a:custGeom>
            <a:solidFill>
              <a:srgbClr val="FF99CC"/>
            </a:solidFill>
            <a:ln w="38100" cap="flat" cmpd="sng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8" name="Freeform 192"/>
            <p:cNvSpPr>
              <a:spLocks/>
            </p:cNvSpPr>
            <p:nvPr/>
          </p:nvSpPr>
          <p:spPr bwMode="auto">
            <a:xfrm>
              <a:off x="5043488" y="4643438"/>
              <a:ext cx="2114550" cy="585787"/>
            </a:xfrm>
            <a:custGeom>
              <a:avLst/>
              <a:gdLst>
                <a:gd name="T0" fmla="*/ 0 w 1332"/>
                <a:gd name="T1" fmla="*/ 142 h 369"/>
                <a:gd name="T2" fmla="*/ 652 w 1332"/>
                <a:gd name="T3" fmla="*/ 369 h 369"/>
                <a:gd name="T4" fmla="*/ 1077 w 1332"/>
                <a:gd name="T5" fmla="*/ 312 h 369"/>
                <a:gd name="T6" fmla="*/ 1332 w 1332"/>
                <a:gd name="T7" fmla="*/ 0 h 369"/>
                <a:gd name="T8" fmla="*/ 1049 w 1332"/>
                <a:gd name="T9" fmla="*/ 171 h 369"/>
                <a:gd name="T10" fmla="*/ 1020 w 1332"/>
                <a:gd name="T11" fmla="*/ 85 h 369"/>
                <a:gd name="T12" fmla="*/ 935 w 1332"/>
                <a:gd name="T13" fmla="*/ 199 h 369"/>
                <a:gd name="T14" fmla="*/ 680 w 1332"/>
                <a:gd name="T15" fmla="*/ 57 h 369"/>
                <a:gd name="T16" fmla="*/ 567 w 1332"/>
                <a:gd name="T17" fmla="*/ 199 h 369"/>
                <a:gd name="T18" fmla="*/ 368 w 1332"/>
                <a:gd name="T19" fmla="*/ 57 h 369"/>
                <a:gd name="T20" fmla="*/ 368 w 1332"/>
                <a:gd name="T21" fmla="*/ 199 h 369"/>
                <a:gd name="T22" fmla="*/ 170 w 1332"/>
                <a:gd name="T23" fmla="*/ 29 h 369"/>
                <a:gd name="T24" fmla="*/ 170 w 1332"/>
                <a:gd name="T25" fmla="*/ 142 h 369"/>
                <a:gd name="T26" fmla="*/ 0 w 1332"/>
                <a:gd name="T27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2" h="369">
                  <a:moveTo>
                    <a:pt x="0" y="142"/>
                  </a:moveTo>
                  <a:lnTo>
                    <a:pt x="652" y="369"/>
                  </a:lnTo>
                  <a:lnTo>
                    <a:pt x="1077" y="312"/>
                  </a:lnTo>
                  <a:lnTo>
                    <a:pt x="1332" y="0"/>
                  </a:lnTo>
                  <a:lnTo>
                    <a:pt x="1049" y="171"/>
                  </a:lnTo>
                  <a:lnTo>
                    <a:pt x="1020" y="85"/>
                  </a:lnTo>
                  <a:lnTo>
                    <a:pt x="935" y="199"/>
                  </a:lnTo>
                  <a:lnTo>
                    <a:pt x="680" y="57"/>
                  </a:lnTo>
                  <a:lnTo>
                    <a:pt x="567" y="199"/>
                  </a:lnTo>
                  <a:lnTo>
                    <a:pt x="368" y="57"/>
                  </a:lnTo>
                  <a:lnTo>
                    <a:pt x="368" y="199"/>
                  </a:lnTo>
                  <a:lnTo>
                    <a:pt x="170" y="29"/>
                  </a:lnTo>
                  <a:lnTo>
                    <a:pt x="170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99"/>
            </a:solidFill>
            <a:ln w="762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9" name="Freeform 193"/>
            <p:cNvSpPr>
              <a:spLocks/>
            </p:cNvSpPr>
            <p:nvPr/>
          </p:nvSpPr>
          <p:spPr bwMode="auto">
            <a:xfrm>
              <a:off x="6032500" y="4508500"/>
              <a:ext cx="360363" cy="719138"/>
            </a:xfrm>
            <a:custGeom>
              <a:avLst/>
              <a:gdLst>
                <a:gd name="T0" fmla="*/ 0 w 227"/>
                <a:gd name="T1" fmla="*/ 453 h 453"/>
                <a:gd name="T2" fmla="*/ 227 w 227"/>
                <a:gd name="T3" fmla="*/ 226 h 453"/>
                <a:gd name="T4" fmla="*/ 198 w 22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227" y="226"/>
                  </a:lnTo>
                  <a:lnTo>
                    <a:pt x="198" y="0"/>
                  </a:lnTo>
                </a:path>
              </a:pathLst>
            </a:custGeom>
            <a:noFill/>
            <a:ln w="38100" cap="flat" cmpd="sng">
              <a:solidFill>
                <a:srgbClr val="FF006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" name="Group 344"/>
          <p:cNvGrpSpPr>
            <a:grpSpLocks/>
          </p:cNvGrpSpPr>
          <p:nvPr/>
        </p:nvGrpSpPr>
        <p:grpSpPr bwMode="auto">
          <a:xfrm>
            <a:off x="433807" y="2781548"/>
            <a:ext cx="1516056" cy="1580908"/>
            <a:chOff x="172" y="742"/>
            <a:chExt cx="2665" cy="2779"/>
          </a:xfrm>
        </p:grpSpPr>
        <p:sp>
          <p:nvSpPr>
            <p:cNvPr id="17" name="Freeform 345"/>
            <p:cNvSpPr>
              <a:spLocks/>
            </p:cNvSpPr>
            <p:nvPr/>
          </p:nvSpPr>
          <p:spPr bwMode="auto">
            <a:xfrm>
              <a:off x="172" y="1026"/>
              <a:ext cx="1814" cy="1814"/>
            </a:xfrm>
            <a:custGeom>
              <a:avLst/>
              <a:gdLst>
                <a:gd name="T0" fmla="*/ 725 w 1757"/>
                <a:gd name="T1" fmla="*/ 0 h 1750"/>
                <a:gd name="T2" fmla="*/ 182 w 1757"/>
                <a:gd name="T3" fmla="*/ 304 h 1750"/>
                <a:gd name="T4" fmla="*/ 0 w 1757"/>
                <a:gd name="T5" fmla="*/ 913 h 1750"/>
                <a:gd name="T6" fmla="*/ 121 w 1757"/>
                <a:gd name="T7" fmla="*/ 1463 h 1750"/>
                <a:gd name="T8" fmla="*/ 483 w 1757"/>
                <a:gd name="T9" fmla="*/ 1827 h 1750"/>
                <a:gd name="T10" fmla="*/ 1061 w 1757"/>
                <a:gd name="T11" fmla="*/ 1880 h 1750"/>
                <a:gd name="T12" fmla="*/ 1631 w 1757"/>
                <a:gd name="T13" fmla="*/ 1645 h 1750"/>
                <a:gd name="T14" fmla="*/ 1873 w 1757"/>
                <a:gd name="T15" fmla="*/ 1036 h 1750"/>
                <a:gd name="T16" fmla="*/ 1631 w 1757"/>
                <a:gd name="T17" fmla="*/ 304 h 1750"/>
                <a:gd name="T18" fmla="*/ 1329 w 1757"/>
                <a:gd name="T19" fmla="*/ 61 h 1750"/>
                <a:gd name="T20" fmla="*/ 1026 w 1757"/>
                <a:gd name="T21" fmla="*/ 0 h 1750"/>
                <a:gd name="T22" fmla="*/ 725 w 1757"/>
                <a:gd name="T23" fmla="*/ 0 h 17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57" h="1750">
                  <a:moveTo>
                    <a:pt x="680" y="0"/>
                  </a:moveTo>
                  <a:lnTo>
                    <a:pt x="170" y="283"/>
                  </a:lnTo>
                  <a:lnTo>
                    <a:pt x="0" y="850"/>
                  </a:lnTo>
                  <a:lnTo>
                    <a:pt x="113" y="1361"/>
                  </a:lnTo>
                  <a:lnTo>
                    <a:pt x="453" y="1701"/>
                  </a:lnTo>
                  <a:lnTo>
                    <a:pt x="996" y="1750"/>
                  </a:lnTo>
                  <a:lnTo>
                    <a:pt x="1530" y="1531"/>
                  </a:lnTo>
                  <a:lnTo>
                    <a:pt x="1757" y="964"/>
                  </a:lnTo>
                  <a:lnTo>
                    <a:pt x="1530" y="283"/>
                  </a:lnTo>
                  <a:lnTo>
                    <a:pt x="1247" y="57"/>
                  </a:lnTo>
                  <a:lnTo>
                    <a:pt x="963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00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346"/>
            <p:cNvSpPr>
              <a:spLocks/>
            </p:cNvSpPr>
            <p:nvPr/>
          </p:nvSpPr>
          <p:spPr bwMode="auto">
            <a:xfrm>
              <a:off x="900" y="1136"/>
              <a:ext cx="217" cy="1659"/>
            </a:xfrm>
            <a:custGeom>
              <a:avLst/>
              <a:gdLst>
                <a:gd name="T0" fmla="*/ 113 w 217"/>
                <a:gd name="T1" fmla="*/ 0 h 1659"/>
                <a:gd name="T2" fmla="*/ 57 w 217"/>
                <a:gd name="T3" fmla="*/ 170 h 1659"/>
                <a:gd name="T4" fmla="*/ 113 w 217"/>
                <a:gd name="T5" fmla="*/ 227 h 1659"/>
                <a:gd name="T6" fmla="*/ 0 w 217"/>
                <a:gd name="T7" fmla="*/ 397 h 1659"/>
                <a:gd name="T8" fmla="*/ 57 w 217"/>
                <a:gd name="T9" fmla="*/ 510 h 1659"/>
                <a:gd name="T10" fmla="*/ 0 w 217"/>
                <a:gd name="T11" fmla="*/ 680 h 1659"/>
                <a:gd name="T12" fmla="*/ 57 w 217"/>
                <a:gd name="T13" fmla="*/ 850 h 1659"/>
                <a:gd name="T14" fmla="*/ 0 w 217"/>
                <a:gd name="T15" fmla="*/ 964 h 1659"/>
                <a:gd name="T16" fmla="*/ 0 w 217"/>
                <a:gd name="T17" fmla="*/ 1077 h 1659"/>
                <a:gd name="T18" fmla="*/ 73 w 217"/>
                <a:gd name="T19" fmla="*/ 1131 h 1659"/>
                <a:gd name="T20" fmla="*/ 33 w 217"/>
                <a:gd name="T21" fmla="*/ 1227 h 1659"/>
                <a:gd name="T22" fmla="*/ 41 w 217"/>
                <a:gd name="T23" fmla="*/ 1379 h 1659"/>
                <a:gd name="T24" fmla="*/ 73 w 217"/>
                <a:gd name="T25" fmla="*/ 1507 h 1659"/>
                <a:gd name="T26" fmla="*/ 81 w 217"/>
                <a:gd name="T27" fmla="*/ 1603 h 1659"/>
                <a:gd name="T28" fmla="*/ 217 w 217"/>
                <a:gd name="T29" fmla="*/ 1659 h 1659"/>
                <a:gd name="T30" fmla="*/ 153 w 217"/>
                <a:gd name="T31" fmla="*/ 1507 h 1659"/>
                <a:gd name="T32" fmla="*/ 185 w 217"/>
                <a:gd name="T33" fmla="*/ 1355 h 1659"/>
                <a:gd name="T34" fmla="*/ 121 w 217"/>
                <a:gd name="T35" fmla="*/ 1299 h 1659"/>
                <a:gd name="T36" fmla="*/ 137 w 217"/>
                <a:gd name="T37" fmla="*/ 1131 h 1659"/>
                <a:gd name="T38" fmla="*/ 145 w 217"/>
                <a:gd name="T39" fmla="*/ 995 h 1659"/>
                <a:gd name="T40" fmla="*/ 169 w 217"/>
                <a:gd name="T41" fmla="*/ 843 h 1659"/>
                <a:gd name="T42" fmla="*/ 209 w 217"/>
                <a:gd name="T43" fmla="*/ 819 h 1659"/>
                <a:gd name="T44" fmla="*/ 73 w 217"/>
                <a:gd name="T45" fmla="*/ 587 h 1659"/>
                <a:gd name="T46" fmla="*/ 105 w 217"/>
                <a:gd name="T47" fmla="*/ 427 h 1659"/>
                <a:gd name="T48" fmla="*/ 161 w 217"/>
                <a:gd name="T49" fmla="*/ 355 h 1659"/>
                <a:gd name="T50" fmla="*/ 153 w 217"/>
                <a:gd name="T51" fmla="*/ 179 h 1659"/>
                <a:gd name="T52" fmla="*/ 97 w 217"/>
                <a:gd name="T53" fmla="*/ 67 h 1659"/>
                <a:gd name="T54" fmla="*/ 113 w 217"/>
                <a:gd name="T55" fmla="*/ 0 h 16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7" h="1659">
                  <a:moveTo>
                    <a:pt x="113" y="0"/>
                  </a:moveTo>
                  <a:lnTo>
                    <a:pt x="57" y="170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510"/>
                  </a:lnTo>
                  <a:lnTo>
                    <a:pt x="0" y="680"/>
                  </a:lnTo>
                  <a:lnTo>
                    <a:pt x="57" y="850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73" y="1131"/>
                  </a:lnTo>
                  <a:lnTo>
                    <a:pt x="33" y="1227"/>
                  </a:lnTo>
                  <a:lnTo>
                    <a:pt x="41" y="1379"/>
                  </a:lnTo>
                  <a:lnTo>
                    <a:pt x="73" y="1507"/>
                  </a:lnTo>
                  <a:lnTo>
                    <a:pt x="81" y="1603"/>
                  </a:lnTo>
                  <a:lnTo>
                    <a:pt x="217" y="1659"/>
                  </a:lnTo>
                  <a:lnTo>
                    <a:pt x="153" y="1507"/>
                  </a:lnTo>
                  <a:lnTo>
                    <a:pt x="185" y="1355"/>
                  </a:lnTo>
                  <a:lnTo>
                    <a:pt x="121" y="1299"/>
                  </a:lnTo>
                  <a:lnTo>
                    <a:pt x="137" y="1131"/>
                  </a:lnTo>
                  <a:lnTo>
                    <a:pt x="145" y="995"/>
                  </a:lnTo>
                  <a:lnTo>
                    <a:pt x="169" y="843"/>
                  </a:lnTo>
                  <a:lnTo>
                    <a:pt x="209" y="819"/>
                  </a:lnTo>
                  <a:lnTo>
                    <a:pt x="73" y="587"/>
                  </a:lnTo>
                  <a:lnTo>
                    <a:pt x="105" y="427"/>
                  </a:lnTo>
                  <a:lnTo>
                    <a:pt x="161" y="355"/>
                  </a:lnTo>
                  <a:lnTo>
                    <a:pt x="153" y="179"/>
                  </a:lnTo>
                  <a:lnTo>
                    <a:pt x="97" y="6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347"/>
            <p:cNvSpPr>
              <a:spLocks/>
            </p:cNvSpPr>
            <p:nvPr/>
          </p:nvSpPr>
          <p:spPr bwMode="auto">
            <a:xfrm>
              <a:off x="613" y="1203"/>
              <a:ext cx="264" cy="1456"/>
            </a:xfrm>
            <a:custGeom>
              <a:avLst/>
              <a:gdLst>
                <a:gd name="T0" fmla="*/ 264 w 264"/>
                <a:gd name="T1" fmla="*/ 0 h 1456"/>
                <a:gd name="T2" fmla="*/ 136 w 264"/>
                <a:gd name="T3" fmla="*/ 216 h 1456"/>
                <a:gd name="T4" fmla="*/ 152 w 264"/>
                <a:gd name="T5" fmla="*/ 312 h 1456"/>
                <a:gd name="T6" fmla="*/ 120 w 264"/>
                <a:gd name="T7" fmla="*/ 360 h 1456"/>
                <a:gd name="T8" fmla="*/ 96 w 264"/>
                <a:gd name="T9" fmla="*/ 376 h 1456"/>
                <a:gd name="T10" fmla="*/ 56 w 264"/>
                <a:gd name="T11" fmla="*/ 448 h 1456"/>
                <a:gd name="T12" fmla="*/ 64 w 264"/>
                <a:gd name="T13" fmla="*/ 488 h 1456"/>
                <a:gd name="T14" fmla="*/ 80 w 264"/>
                <a:gd name="T15" fmla="*/ 536 h 1456"/>
                <a:gd name="T16" fmla="*/ 72 w 264"/>
                <a:gd name="T17" fmla="*/ 648 h 1456"/>
                <a:gd name="T18" fmla="*/ 48 w 264"/>
                <a:gd name="T19" fmla="*/ 720 h 1456"/>
                <a:gd name="T20" fmla="*/ 56 w 264"/>
                <a:gd name="T21" fmla="*/ 848 h 1456"/>
                <a:gd name="T22" fmla="*/ 24 w 264"/>
                <a:gd name="T23" fmla="*/ 920 h 1456"/>
                <a:gd name="T24" fmla="*/ 40 w 264"/>
                <a:gd name="T25" fmla="*/ 984 h 1456"/>
                <a:gd name="T26" fmla="*/ 40 w 264"/>
                <a:gd name="T27" fmla="*/ 1088 h 1456"/>
                <a:gd name="T28" fmla="*/ 0 w 264"/>
                <a:gd name="T29" fmla="*/ 1168 h 1456"/>
                <a:gd name="T30" fmla="*/ 80 w 264"/>
                <a:gd name="T31" fmla="*/ 1264 h 1456"/>
                <a:gd name="T32" fmla="*/ 80 w 264"/>
                <a:gd name="T33" fmla="*/ 1360 h 1456"/>
                <a:gd name="T34" fmla="*/ 160 w 264"/>
                <a:gd name="T35" fmla="*/ 1456 h 1456"/>
                <a:gd name="T36" fmla="*/ 96 w 264"/>
                <a:gd name="T37" fmla="*/ 1240 h 1456"/>
                <a:gd name="T38" fmla="*/ 88 w 264"/>
                <a:gd name="T39" fmla="*/ 1160 h 1456"/>
                <a:gd name="T40" fmla="*/ 96 w 264"/>
                <a:gd name="T41" fmla="*/ 1024 h 1456"/>
                <a:gd name="T42" fmla="*/ 72 w 264"/>
                <a:gd name="T43" fmla="*/ 928 h 1456"/>
                <a:gd name="T44" fmla="*/ 104 w 264"/>
                <a:gd name="T45" fmla="*/ 824 h 1456"/>
                <a:gd name="T46" fmla="*/ 104 w 264"/>
                <a:gd name="T47" fmla="*/ 728 h 1456"/>
                <a:gd name="T48" fmla="*/ 128 w 264"/>
                <a:gd name="T49" fmla="*/ 560 h 1456"/>
                <a:gd name="T50" fmla="*/ 184 w 264"/>
                <a:gd name="T51" fmla="*/ 432 h 1456"/>
                <a:gd name="T52" fmla="*/ 168 w 264"/>
                <a:gd name="T53" fmla="*/ 344 h 1456"/>
                <a:gd name="T54" fmla="*/ 216 w 264"/>
                <a:gd name="T55" fmla="*/ 224 h 1456"/>
                <a:gd name="T56" fmla="*/ 216 w 264"/>
                <a:gd name="T57" fmla="*/ 176 h 1456"/>
                <a:gd name="T58" fmla="*/ 264 w 264"/>
                <a:gd name="T59" fmla="*/ 0 h 14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4" h="1456">
                  <a:moveTo>
                    <a:pt x="264" y="0"/>
                  </a:moveTo>
                  <a:lnTo>
                    <a:pt x="136" y="216"/>
                  </a:lnTo>
                  <a:lnTo>
                    <a:pt x="152" y="312"/>
                  </a:lnTo>
                  <a:cubicBezTo>
                    <a:pt x="141" y="328"/>
                    <a:pt x="133" y="346"/>
                    <a:pt x="120" y="360"/>
                  </a:cubicBezTo>
                  <a:cubicBezTo>
                    <a:pt x="114" y="367"/>
                    <a:pt x="103" y="369"/>
                    <a:pt x="96" y="376"/>
                  </a:cubicBezTo>
                  <a:cubicBezTo>
                    <a:pt x="77" y="395"/>
                    <a:pt x="71" y="426"/>
                    <a:pt x="56" y="448"/>
                  </a:cubicBezTo>
                  <a:cubicBezTo>
                    <a:pt x="59" y="461"/>
                    <a:pt x="64" y="488"/>
                    <a:pt x="64" y="488"/>
                  </a:cubicBezTo>
                  <a:lnTo>
                    <a:pt x="80" y="536"/>
                  </a:lnTo>
                  <a:lnTo>
                    <a:pt x="72" y="648"/>
                  </a:lnTo>
                  <a:lnTo>
                    <a:pt x="48" y="720"/>
                  </a:lnTo>
                  <a:lnTo>
                    <a:pt x="56" y="848"/>
                  </a:lnTo>
                  <a:lnTo>
                    <a:pt x="24" y="920"/>
                  </a:lnTo>
                  <a:lnTo>
                    <a:pt x="40" y="984"/>
                  </a:lnTo>
                  <a:lnTo>
                    <a:pt x="40" y="1088"/>
                  </a:lnTo>
                  <a:lnTo>
                    <a:pt x="0" y="1168"/>
                  </a:lnTo>
                  <a:lnTo>
                    <a:pt x="80" y="1264"/>
                  </a:lnTo>
                  <a:lnTo>
                    <a:pt x="80" y="1360"/>
                  </a:lnTo>
                  <a:lnTo>
                    <a:pt x="160" y="1456"/>
                  </a:lnTo>
                  <a:lnTo>
                    <a:pt x="96" y="1240"/>
                  </a:lnTo>
                  <a:lnTo>
                    <a:pt x="88" y="1160"/>
                  </a:lnTo>
                  <a:lnTo>
                    <a:pt x="96" y="1024"/>
                  </a:lnTo>
                  <a:lnTo>
                    <a:pt x="72" y="928"/>
                  </a:lnTo>
                  <a:lnTo>
                    <a:pt x="104" y="824"/>
                  </a:lnTo>
                  <a:lnTo>
                    <a:pt x="104" y="728"/>
                  </a:lnTo>
                  <a:lnTo>
                    <a:pt x="128" y="560"/>
                  </a:lnTo>
                  <a:lnTo>
                    <a:pt x="184" y="432"/>
                  </a:lnTo>
                  <a:lnTo>
                    <a:pt x="168" y="344"/>
                  </a:lnTo>
                  <a:lnTo>
                    <a:pt x="216" y="224"/>
                  </a:lnTo>
                  <a:lnTo>
                    <a:pt x="216" y="176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8"/>
            <p:cNvSpPr>
              <a:spLocks/>
            </p:cNvSpPr>
            <p:nvPr/>
          </p:nvSpPr>
          <p:spPr bwMode="auto">
            <a:xfrm>
              <a:off x="365" y="1275"/>
              <a:ext cx="360" cy="1184"/>
            </a:xfrm>
            <a:custGeom>
              <a:avLst/>
              <a:gdLst>
                <a:gd name="T0" fmla="*/ 360 w 360"/>
                <a:gd name="T1" fmla="*/ 0 h 1184"/>
                <a:gd name="T2" fmla="*/ 200 w 360"/>
                <a:gd name="T3" fmla="*/ 248 h 1184"/>
                <a:gd name="T4" fmla="*/ 176 w 360"/>
                <a:gd name="T5" fmla="*/ 328 h 1184"/>
                <a:gd name="T6" fmla="*/ 72 w 360"/>
                <a:gd name="T7" fmla="*/ 384 h 1184"/>
                <a:gd name="T8" fmla="*/ 72 w 360"/>
                <a:gd name="T9" fmla="*/ 520 h 1184"/>
                <a:gd name="T10" fmla="*/ 16 w 360"/>
                <a:gd name="T11" fmla="*/ 664 h 1184"/>
                <a:gd name="T12" fmla="*/ 32 w 360"/>
                <a:gd name="T13" fmla="*/ 728 h 1184"/>
                <a:gd name="T14" fmla="*/ 0 w 360"/>
                <a:gd name="T15" fmla="*/ 800 h 1184"/>
                <a:gd name="T16" fmla="*/ 8 w 360"/>
                <a:gd name="T17" fmla="*/ 848 h 1184"/>
                <a:gd name="T18" fmla="*/ 104 w 360"/>
                <a:gd name="T19" fmla="*/ 1128 h 1184"/>
                <a:gd name="T20" fmla="*/ 128 w 360"/>
                <a:gd name="T21" fmla="*/ 1184 h 1184"/>
                <a:gd name="T22" fmla="*/ 88 w 360"/>
                <a:gd name="T23" fmla="*/ 984 h 1184"/>
                <a:gd name="T24" fmla="*/ 88 w 360"/>
                <a:gd name="T25" fmla="*/ 776 h 1184"/>
                <a:gd name="T26" fmla="*/ 120 w 360"/>
                <a:gd name="T27" fmla="*/ 680 h 1184"/>
                <a:gd name="T28" fmla="*/ 80 w 360"/>
                <a:gd name="T29" fmla="*/ 632 h 1184"/>
                <a:gd name="T30" fmla="*/ 112 w 360"/>
                <a:gd name="T31" fmla="*/ 480 h 1184"/>
                <a:gd name="T32" fmla="*/ 160 w 360"/>
                <a:gd name="T33" fmla="*/ 432 h 1184"/>
                <a:gd name="T34" fmla="*/ 216 w 360"/>
                <a:gd name="T35" fmla="*/ 344 h 1184"/>
                <a:gd name="T36" fmla="*/ 232 w 360"/>
                <a:gd name="T37" fmla="*/ 240 h 1184"/>
                <a:gd name="T38" fmla="*/ 360 w 360"/>
                <a:gd name="T39" fmla="*/ 80 h 1184"/>
                <a:gd name="T40" fmla="*/ 360 w 360"/>
                <a:gd name="T41" fmla="*/ 0 h 11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0" h="1184">
                  <a:moveTo>
                    <a:pt x="360" y="0"/>
                  </a:moveTo>
                  <a:lnTo>
                    <a:pt x="200" y="248"/>
                  </a:lnTo>
                  <a:lnTo>
                    <a:pt x="176" y="328"/>
                  </a:lnTo>
                  <a:lnTo>
                    <a:pt x="72" y="384"/>
                  </a:lnTo>
                  <a:lnTo>
                    <a:pt x="72" y="520"/>
                  </a:lnTo>
                  <a:lnTo>
                    <a:pt x="16" y="664"/>
                  </a:lnTo>
                  <a:lnTo>
                    <a:pt x="32" y="728"/>
                  </a:lnTo>
                  <a:lnTo>
                    <a:pt x="0" y="800"/>
                  </a:lnTo>
                  <a:lnTo>
                    <a:pt x="8" y="848"/>
                  </a:lnTo>
                  <a:lnTo>
                    <a:pt x="104" y="1128"/>
                  </a:lnTo>
                  <a:lnTo>
                    <a:pt x="128" y="1184"/>
                  </a:lnTo>
                  <a:lnTo>
                    <a:pt x="88" y="984"/>
                  </a:lnTo>
                  <a:lnTo>
                    <a:pt x="88" y="776"/>
                  </a:lnTo>
                  <a:lnTo>
                    <a:pt x="120" y="680"/>
                  </a:lnTo>
                  <a:lnTo>
                    <a:pt x="80" y="632"/>
                  </a:lnTo>
                  <a:lnTo>
                    <a:pt x="112" y="480"/>
                  </a:lnTo>
                  <a:lnTo>
                    <a:pt x="160" y="432"/>
                  </a:lnTo>
                  <a:lnTo>
                    <a:pt x="216" y="344"/>
                  </a:lnTo>
                  <a:lnTo>
                    <a:pt x="232" y="240"/>
                  </a:lnTo>
                  <a:lnTo>
                    <a:pt x="360" y="8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349"/>
            <p:cNvSpPr>
              <a:spLocks/>
            </p:cNvSpPr>
            <p:nvPr/>
          </p:nvSpPr>
          <p:spPr bwMode="auto">
            <a:xfrm>
              <a:off x="285" y="1139"/>
              <a:ext cx="416" cy="632"/>
            </a:xfrm>
            <a:custGeom>
              <a:avLst/>
              <a:gdLst>
                <a:gd name="T0" fmla="*/ 416 w 416"/>
                <a:gd name="T1" fmla="*/ 0 h 632"/>
                <a:gd name="T2" fmla="*/ 288 w 416"/>
                <a:gd name="T3" fmla="*/ 120 h 632"/>
                <a:gd name="T4" fmla="*/ 272 w 416"/>
                <a:gd name="T5" fmla="*/ 168 h 632"/>
                <a:gd name="T6" fmla="*/ 176 w 416"/>
                <a:gd name="T7" fmla="*/ 248 h 632"/>
                <a:gd name="T8" fmla="*/ 80 w 416"/>
                <a:gd name="T9" fmla="*/ 416 h 632"/>
                <a:gd name="T10" fmla="*/ 88 w 416"/>
                <a:gd name="T11" fmla="*/ 472 h 632"/>
                <a:gd name="T12" fmla="*/ 0 w 416"/>
                <a:gd name="T13" fmla="*/ 536 h 632"/>
                <a:gd name="T14" fmla="*/ 8 w 416"/>
                <a:gd name="T15" fmla="*/ 632 h 632"/>
                <a:gd name="T16" fmla="*/ 64 w 416"/>
                <a:gd name="T17" fmla="*/ 560 h 632"/>
                <a:gd name="T18" fmla="*/ 152 w 416"/>
                <a:gd name="T19" fmla="*/ 424 h 632"/>
                <a:gd name="T20" fmla="*/ 152 w 416"/>
                <a:gd name="T21" fmla="*/ 376 h 632"/>
                <a:gd name="T22" fmla="*/ 192 w 416"/>
                <a:gd name="T23" fmla="*/ 312 h 632"/>
                <a:gd name="T24" fmla="*/ 272 w 416"/>
                <a:gd name="T25" fmla="*/ 256 h 632"/>
                <a:gd name="T26" fmla="*/ 304 w 416"/>
                <a:gd name="T27" fmla="*/ 208 h 632"/>
                <a:gd name="T28" fmla="*/ 280 w 416"/>
                <a:gd name="T29" fmla="*/ 168 h 632"/>
                <a:gd name="T30" fmla="*/ 416 w 416"/>
                <a:gd name="T31" fmla="*/ 0 h 6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16" h="632">
                  <a:moveTo>
                    <a:pt x="416" y="0"/>
                  </a:moveTo>
                  <a:lnTo>
                    <a:pt x="288" y="120"/>
                  </a:lnTo>
                  <a:lnTo>
                    <a:pt x="272" y="168"/>
                  </a:lnTo>
                  <a:lnTo>
                    <a:pt x="176" y="248"/>
                  </a:lnTo>
                  <a:lnTo>
                    <a:pt x="80" y="416"/>
                  </a:lnTo>
                  <a:lnTo>
                    <a:pt x="88" y="472"/>
                  </a:lnTo>
                  <a:lnTo>
                    <a:pt x="0" y="536"/>
                  </a:lnTo>
                  <a:lnTo>
                    <a:pt x="8" y="632"/>
                  </a:lnTo>
                  <a:lnTo>
                    <a:pt x="64" y="560"/>
                  </a:lnTo>
                  <a:lnTo>
                    <a:pt x="152" y="424"/>
                  </a:lnTo>
                  <a:lnTo>
                    <a:pt x="152" y="376"/>
                  </a:lnTo>
                  <a:lnTo>
                    <a:pt x="192" y="312"/>
                  </a:lnTo>
                  <a:lnTo>
                    <a:pt x="272" y="256"/>
                  </a:lnTo>
                  <a:lnTo>
                    <a:pt x="304" y="208"/>
                  </a:lnTo>
                  <a:lnTo>
                    <a:pt x="280" y="168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350"/>
            <p:cNvSpPr>
              <a:spLocks/>
            </p:cNvSpPr>
            <p:nvPr/>
          </p:nvSpPr>
          <p:spPr bwMode="auto">
            <a:xfrm>
              <a:off x="1165" y="1155"/>
              <a:ext cx="336" cy="1520"/>
            </a:xfrm>
            <a:custGeom>
              <a:avLst/>
              <a:gdLst>
                <a:gd name="T0" fmla="*/ 0 w 336"/>
                <a:gd name="T1" fmla="*/ 0 h 1520"/>
                <a:gd name="T2" fmla="*/ 0 w 336"/>
                <a:gd name="T3" fmla="*/ 120 h 1520"/>
                <a:gd name="T4" fmla="*/ 16 w 336"/>
                <a:gd name="T5" fmla="*/ 200 h 1520"/>
                <a:gd name="T6" fmla="*/ 56 w 336"/>
                <a:gd name="T7" fmla="*/ 248 h 1520"/>
                <a:gd name="T8" fmla="*/ 96 w 336"/>
                <a:gd name="T9" fmla="*/ 376 h 1520"/>
                <a:gd name="T10" fmla="*/ 176 w 336"/>
                <a:gd name="T11" fmla="*/ 424 h 1520"/>
                <a:gd name="T12" fmla="*/ 152 w 336"/>
                <a:gd name="T13" fmla="*/ 560 h 1520"/>
                <a:gd name="T14" fmla="*/ 192 w 336"/>
                <a:gd name="T15" fmla="*/ 600 h 1520"/>
                <a:gd name="T16" fmla="*/ 152 w 336"/>
                <a:gd name="T17" fmla="*/ 664 h 1520"/>
                <a:gd name="T18" fmla="*/ 168 w 336"/>
                <a:gd name="T19" fmla="*/ 776 h 1520"/>
                <a:gd name="T20" fmla="*/ 192 w 336"/>
                <a:gd name="T21" fmla="*/ 912 h 1520"/>
                <a:gd name="T22" fmla="*/ 168 w 336"/>
                <a:gd name="T23" fmla="*/ 992 h 1520"/>
                <a:gd name="T24" fmla="*/ 232 w 336"/>
                <a:gd name="T25" fmla="*/ 1048 h 1520"/>
                <a:gd name="T26" fmla="*/ 240 w 336"/>
                <a:gd name="T27" fmla="*/ 1120 h 1520"/>
                <a:gd name="T28" fmla="*/ 280 w 336"/>
                <a:gd name="T29" fmla="*/ 1248 h 1520"/>
                <a:gd name="T30" fmla="*/ 248 w 336"/>
                <a:gd name="T31" fmla="*/ 1328 h 1520"/>
                <a:gd name="T32" fmla="*/ 224 w 336"/>
                <a:gd name="T33" fmla="*/ 1424 h 1520"/>
                <a:gd name="T34" fmla="*/ 184 w 336"/>
                <a:gd name="T35" fmla="*/ 1520 h 1520"/>
                <a:gd name="T36" fmla="*/ 248 w 336"/>
                <a:gd name="T37" fmla="*/ 1448 h 1520"/>
                <a:gd name="T38" fmla="*/ 288 w 336"/>
                <a:gd name="T39" fmla="*/ 1384 h 1520"/>
                <a:gd name="T40" fmla="*/ 320 w 336"/>
                <a:gd name="T41" fmla="*/ 1336 h 1520"/>
                <a:gd name="T42" fmla="*/ 336 w 336"/>
                <a:gd name="T43" fmla="*/ 1216 h 1520"/>
                <a:gd name="T44" fmla="*/ 280 w 336"/>
                <a:gd name="T45" fmla="*/ 1088 h 1520"/>
                <a:gd name="T46" fmla="*/ 288 w 336"/>
                <a:gd name="T47" fmla="*/ 976 h 1520"/>
                <a:gd name="T48" fmla="*/ 336 w 336"/>
                <a:gd name="T49" fmla="*/ 848 h 1520"/>
                <a:gd name="T50" fmla="*/ 304 w 336"/>
                <a:gd name="T51" fmla="*/ 752 h 1520"/>
                <a:gd name="T52" fmla="*/ 312 w 336"/>
                <a:gd name="T53" fmla="*/ 584 h 1520"/>
                <a:gd name="T54" fmla="*/ 264 w 336"/>
                <a:gd name="T55" fmla="*/ 560 h 1520"/>
                <a:gd name="T56" fmla="*/ 240 w 336"/>
                <a:gd name="T57" fmla="*/ 376 h 1520"/>
                <a:gd name="T58" fmla="*/ 200 w 336"/>
                <a:gd name="T59" fmla="*/ 272 h 1520"/>
                <a:gd name="T60" fmla="*/ 104 w 336"/>
                <a:gd name="T61" fmla="*/ 168 h 1520"/>
                <a:gd name="T62" fmla="*/ 0 w 336"/>
                <a:gd name="T63" fmla="*/ 0 h 15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36" h="1520">
                  <a:moveTo>
                    <a:pt x="0" y="0"/>
                  </a:moveTo>
                  <a:lnTo>
                    <a:pt x="0" y="120"/>
                  </a:lnTo>
                  <a:lnTo>
                    <a:pt x="16" y="200"/>
                  </a:lnTo>
                  <a:lnTo>
                    <a:pt x="56" y="248"/>
                  </a:lnTo>
                  <a:lnTo>
                    <a:pt x="96" y="376"/>
                  </a:lnTo>
                  <a:lnTo>
                    <a:pt x="176" y="424"/>
                  </a:lnTo>
                  <a:lnTo>
                    <a:pt x="152" y="560"/>
                  </a:lnTo>
                  <a:lnTo>
                    <a:pt x="192" y="600"/>
                  </a:lnTo>
                  <a:lnTo>
                    <a:pt x="152" y="664"/>
                  </a:lnTo>
                  <a:lnTo>
                    <a:pt x="168" y="776"/>
                  </a:lnTo>
                  <a:lnTo>
                    <a:pt x="192" y="912"/>
                  </a:lnTo>
                  <a:lnTo>
                    <a:pt x="168" y="992"/>
                  </a:lnTo>
                  <a:lnTo>
                    <a:pt x="232" y="1048"/>
                  </a:lnTo>
                  <a:lnTo>
                    <a:pt x="240" y="1120"/>
                  </a:lnTo>
                  <a:lnTo>
                    <a:pt x="280" y="1248"/>
                  </a:lnTo>
                  <a:lnTo>
                    <a:pt x="248" y="1328"/>
                  </a:lnTo>
                  <a:lnTo>
                    <a:pt x="224" y="1424"/>
                  </a:lnTo>
                  <a:lnTo>
                    <a:pt x="184" y="1520"/>
                  </a:lnTo>
                  <a:lnTo>
                    <a:pt x="248" y="1448"/>
                  </a:lnTo>
                  <a:lnTo>
                    <a:pt x="288" y="1384"/>
                  </a:lnTo>
                  <a:lnTo>
                    <a:pt x="320" y="1336"/>
                  </a:lnTo>
                  <a:lnTo>
                    <a:pt x="336" y="1216"/>
                  </a:lnTo>
                  <a:lnTo>
                    <a:pt x="280" y="1088"/>
                  </a:lnTo>
                  <a:lnTo>
                    <a:pt x="288" y="976"/>
                  </a:lnTo>
                  <a:lnTo>
                    <a:pt x="336" y="848"/>
                  </a:lnTo>
                  <a:lnTo>
                    <a:pt x="304" y="752"/>
                  </a:lnTo>
                  <a:lnTo>
                    <a:pt x="312" y="584"/>
                  </a:lnTo>
                  <a:lnTo>
                    <a:pt x="264" y="560"/>
                  </a:lnTo>
                  <a:lnTo>
                    <a:pt x="240" y="376"/>
                  </a:lnTo>
                  <a:lnTo>
                    <a:pt x="200" y="272"/>
                  </a:lnTo>
                  <a:lnTo>
                    <a:pt x="104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51"/>
            <p:cNvSpPr>
              <a:spLocks/>
            </p:cNvSpPr>
            <p:nvPr/>
          </p:nvSpPr>
          <p:spPr bwMode="auto">
            <a:xfrm>
              <a:off x="1341" y="1211"/>
              <a:ext cx="456" cy="1096"/>
            </a:xfrm>
            <a:custGeom>
              <a:avLst/>
              <a:gdLst>
                <a:gd name="T0" fmla="*/ 0 w 456"/>
                <a:gd name="T1" fmla="*/ 0 h 1096"/>
                <a:gd name="T2" fmla="*/ 208 w 456"/>
                <a:gd name="T3" fmla="*/ 96 h 1096"/>
                <a:gd name="T4" fmla="*/ 224 w 456"/>
                <a:gd name="T5" fmla="*/ 208 h 1096"/>
                <a:gd name="T6" fmla="*/ 400 w 456"/>
                <a:gd name="T7" fmla="*/ 352 h 1096"/>
                <a:gd name="T8" fmla="*/ 368 w 456"/>
                <a:gd name="T9" fmla="*/ 512 h 1096"/>
                <a:gd name="T10" fmla="*/ 456 w 456"/>
                <a:gd name="T11" fmla="*/ 672 h 1096"/>
                <a:gd name="T12" fmla="*/ 432 w 456"/>
                <a:gd name="T13" fmla="*/ 784 h 1096"/>
                <a:gd name="T14" fmla="*/ 400 w 456"/>
                <a:gd name="T15" fmla="*/ 976 h 1096"/>
                <a:gd name="T16" fmla="*/ 312 w 456"/>
                <a:gd name="T17" fmla="*/ 1096 h 1096"/>
                <a:gd name="T18" fmla="*/ 328 w 456"/>
                <a:gd name="T19" fmla="*/ 856 h 1096"/>
                <a:gd name="T20" fmla="*/ 352 w 456"/>
                <a:gd name="T21" fmla="*/ 776 h 1096"/>
                <a:gd name="T22" fmla="*/ 296 w 456"/>
                <a:gd name="T23" fmla="*/ 656 h 1096"/>
                <a:gd name="T24" fmla="*/ 296 w 456"/>
                <a:gd name="T25" fmla="*/ 560 h 1096"/>
                <a:gd name="T26" fmla="*/ 320 w 456"/>
                <a:gd name="T27" fmla="*/ 440 h 1096"/>
                <a:gd name="T28" fmla="*/ 320 w 456"/>
                <a:gd name="T29" fmla="*/ 360 h 1096"/>
                <a:gd name="T30" fmla="*/ 232 w 456"/>
                <a:gd name="T31" fmla="*/ 280 h 1096"/>
                <a:gd name="T32" fmla="*/ 200 w 456"/>
                <a:gd name="T33" fmla="*/ 224 h 1096"/>
                <a:gd name="T34" fmla="*/ 112 w 456"/>
                <a:gd name="T35" fmla="*/ 96 h 1096"/>
                <a:gd name="T36" fmla="*/ 0 w 456"/>
                <a:gd name="T37" fmla="*/ 0 h 10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6" h="1096">
                  <a:moveTo>
                    <a:pt x="0" y="0"/>
                  </a:moveTo>
                  <a:lnTo>
                    <a:pt x="208" y="96"/>
                  </a:lnTo>
                  <a:lnTo>
                    <a:pt x="224" y="208"/>
                  </a:lnTo>
                  <a:lnTo>
                    <a:pt x="400" y="352"/>
                  </a:lnTo>
                  <a:lnTo>
                    <a:pt x="368" y="512"/>
                  </a:lnTo>
                  <a:lnTo>
                    <a:pt x="456" y="672"/>
                  </a:lnTo>
                  <a:lnTo>
                    <a:pt x="432" y="784"/>
                  </a:lnTo>
                  <a:lnTo>
                    <a:pt x="400" y="976"/>
                  </a:lnTo>
                  <a:lnTo>
                    <a:pt x="312" y="1096"/>
                  </a:lnTo>
                  <a:lnTo>
                    <a:pt x="328" y="856"/>
                  </a:lnTo>
                  <a:lnTo>
                    <a:pt x="352" y="776"/>
                  </a:lnTo>
                  <a:lnTo>
                    <a:pt x="296" y="656"/>
                  </a:lnTo>
                  <a:lnTo>
                    <a:pt x="296" y="560"/>
                  </a:lnTo>
                  <a:lnTo>
                    <a:pt x="320" y="440"/>
                  </a:lnTo>
                  <a:lnTo>
                    <a:pt x="320" y="360"/>
                  </a:lnTo>
                  <a:lnTo>
                    <a:pt x="232" y="280"/>
                  </a:lnTo>
                  <a:lnTo>
                    <a:pt x="200" y="224"/>
                  </a:lnTo>
                  <a:lnTo>
                    <a:pt x="112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52"/>
            <p:cNvSpPr>
              <a:spLocks/>
            </p:cNvSpPr>
            <p:nvPr/>
          </p:nvSpPr>
          <p:spPr bwMode="auto">
            <a:xfrm>
              <a:off x="909" y="742"/>
              <a:ext cx="170" cy="341"/>
            </a:xfrm>
            <a:custGeom>
              <a:avLst/>
              <a:gdLst>
                <a:gd name="T0" fmla="*/ 56 w 170"/>
                <a:gd name="T1" fmla="*/ 341 h 341"/>
                <a:gd name="T2" fmla="*/ 0 w 170"/>
                <a:gd name="T3" fmla="*/ 227 h 341"/>
                <a:gd name="T4" fmla="*/ 56 w 170"/>
                <a:gd name="T5" fmla="*/ 171 h 341"/>
                <a:gd name="T6" fmla="*/ 0 w 170"/>
                <a:gd name="T7" fmla="*/ 57 h 341"/>
                <a:gd name="T8" fmla="*/ 170 w 170"/>
                <a:gd name="T9" fmla="*/ 0 h 341"/>
                <a:gd name="T10" fmla="*/ 113 w 170"/>
                <a:gd name="T11" fmla="*/ 114 h 341"/>
                <a:gd name="T12" fmla="*/ 113 w 170"/>
                <a:gd name="T13" fmla="*/ 227 h 341"/>
                <a:gd name="T14" fmla="*/ 56 w 170"/>
                <a:gd name="T15" fmla="*/ 227 h 341"/>
                <a:gd name="T16" fmla="*/ 56 w 170"/>
                <a:gd name="T17" fmla="*/ 341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41">
                  <a:moveTo>
                    <a:pt x="56" y="341"/>
                  </a:moveTo>
                  <a:lnTo>
                    <a:pt x="0" y="227"/>
                  </a:lnTo>
                  <a:lnTo>
                    <a:pt x="56" y="171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341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" name="Group 353"/>
            <p:cNvGrpSpPr>
              <a:grpSpLocks/>
            </p:cNvGrpSpPr>
            <p:nvPr/>
          </p:nvGrpSpPr>
          <p:grpSpPr bwMode="auto">
            <a:xfrm>
              <a:off x="1079" y="2047"/>
              <a:ext cx="1758" cy="1134"/>
              <a:chOff x="2099" y="799"/>
              <a:chExt cx="1758" cy="1134"/>
            </a:xfrm>
          </p:grpSpPr>
          <p:sp>
            <p:nvSpPr>
              <p:cNvPr id="37" name="Freeform 354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381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35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rgbClr val="008000"/>
              </a:solidFill>
              <a:ln w="38100" cap="flat" cmpd="sng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Freeform 356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357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358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359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360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361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362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363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6" name="Group 364"/>
            <p:cNvGrpSpPr>
              <a:grpSpLocks/>
            </p:cNvGrpSpPr>
            <p:nvPr/>
          </p:nvGrpSpPr>
          <p:grpSpPr bwMode="auto">
            <a:xfrm>
              <a:off x="739" y="2387"/>
              <a:ext cx="1758" cy="1134"/>
              <a:chOff x="2099" y="799"/>
              <a:chExt cx="1758" cy="1134"/>
            </a:xfrm>
          </p:grpSpPr>
          <p:sp>
            <p:nvSpPr>
              <p:cNvPr id="27" name="Freeform 36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381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366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rgbClr val="008000"/>
              </a:solidFill>
              <a:ln w="38100" cap="flat" cmpd="sng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367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368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369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370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371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372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373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374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7" name="グループ化 1"/>
          <p:cNvGrpSpPr>
            <a:grpSpLocks/>
          </p:cNvGrpSpPr>
          <p:nvPr/>
        </p:nvGrpSpPr>
        <p:grpSpPr bwMode="auto">
          <a:xfrm>
            <a:off x="2435678" y="2792459"/>
            <a:ext cx="1302187" cy="1603531"/>
            <a:chOff x="2579209" y="1793077"/>
            <a:chExt cx="2841085" cy="3497184"/>
          </a:xfrm>
        </p:grpSpPr>
        <p:grpSp>
          <p:nvGrpSpPr>
            <p:cNvPr id="48" name="グループ化 308"/>
            <p:cNvGrpSpPr>
              <a:grpSpLocks/>
            </p:cNvGrpSpPr>
            <p:nvPr/>
          </p:nvGrpSpPr>
          <p:grpSpPr bwMode="auto">
            <a:xfrm>
              <a:off x="2579209" y="1818528"/>
              <a:ext cx="1638531" cy="2966832"/>
              <a:chOff x="2627376" y="1737360"/>
              <a:chExt cx="1310640" cy="2966832"/>
            </a:xfrm>
          </p:grpSpPr>
          <p:sp>
            <p:nvSpPr>
              <p:cNvPr id="63" name="フリーフォーム 62"/>
              <p:cNvSpPr/>
              <p:nvPr/>
            </p:nvSpPr>
            <p:spPr>
              <a:xfrm>
                <a:off x="3505145" y="1737308"/>
                <a:ext cx="262950" cy="549263"/>
              </a:xfrm>
              <a:custGeom>
                <a:avLst/>
                <a:gdLst>
                  <a:gd name="connsiteX0" fmla="*/ 0 w 262128"/>
                  <a:gd name="connsiteY0" fmla="*/ 408432 h 548640"/>
                  <a:gd name="connsiteX1" fmla="*/ 152400 w 262128"/>
                  <a:gd name="connsiteY1" fmla="*/ 0 h 548640"/>
                  <a:gd name="connsiteX2" fmla="*/ 262128 w 262128"/>
                  <a:gd name="connsiteY2" fmla="*/ 408432 h 548640"/>
                  <a:gd name="connsiteX3" fmla="*/ 97536 w 262128"/>
                  <a:gd name="connsiteY3" fmla="*/ 548640 h 548640"/>
                  <a:gd name="connsiteX4" fmla="*/ 0 w 262128"/>
                  <a:gd name="connsiteY4" fmla="*/ 408432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128" h="548640">
                    <a:moveTo>
                      <a:pt x="0" y="408432"/>
                    </a:moveTo>
                    <a:lnTo>
                      <a:pt x="152400" y="0"/>
                    </a:lnTo>
                    <a:lnTo>
                      <a:pt x="262128" y="408432"/>
                    </a:lnTo>
                    <a:lnTo>
                      <a:pt x="97536" y="548640"/>
                    </a:lnTo>
                    <a:lnTo>
                      <a:pt x="0" y="408432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3376847" y="2035751"/>
                <a:ext cx="543684" cy="530213"/>
              </a:xfrm>
              <a:custGeom>
                <a:avLst/>
                <a:gdLst>
                  <a:gd name="connsiteX0" fmla="*/ 0 w 542544"/>
                  <a:gd name="connsiteY0" fmla="*/ 335280 h 530352"/>
                  <a:gd name="connsiteX1" fmla="*/ 195072 w 542544"/>
                  <a:gd name="connsiteY1" fmla="*/ 73152 h 530352"/>
                  <a:gd name="connsiteX2" fmla="*/ 542544 w 542544"/>
                  <a:gd name="connsiteY2" fmla="*/ 0 h 530352"/>
                  <a:gd name="connsiteX3" fmla="*/ 420624 w 542544"/>
                  <a:gd name="connsiteY3" fmla="*/ 176784 h 530352"/>
                  <a:gd name="connsiteX4" fmla="*/ 353568 w 542544"/>
                  <a:gd name="connsiteY4" fmla="*/ 451104 h 530352"/>
                  <a:gd name="connsiteX5" fmla="*/ 121920 w 542544"/>
                  <a:gd name="connsiteY5" fmla="*/ 530352 h 530352"/>
                  <a:gd name="connsiteX6" fmla="*/ 0 w 542544"/>
                  <a:gd name="connsiteY6" fmla="*/ 335280 h 53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2544" h="530352">
                    <a:moveTo>
                      <a:pt x="0" y="335280"/>
                    </a:moveTo>
                    <a:lnTo>
                      <a:pt x="195072" y="73152"/>
                    </a:lnTo>
                    <a:lnTo>
                      <a:pt x="542544" y="0"/>
                    </a:lnTo>
                    <a:lnTo>
                      <a:pt x="420624" y="176784"/>
                    </a:lnTo>
                    <a:lnTo>
                      <a:pt x="353568" y="451104"/>
                    </a:lnTo>
                    <a:lnTo>
                      <a:pt x="121920" y="530352"/>
                    </a:lnTo>
                    <a:lnTo>
                      <a:pt x="0" y="335280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3352711" y="1902404"/>
                <a:ext cx="298518" cy="566724"/>
              </a:xfrm>
              <a:custGeom>
                <a:avLst/>
                <a:gdLst>
                  <a:gd name="connsiteX0" fmla="*/ 298704 w 298704"/>
                  <a:gd name="connsiteY0" fmla="*/ 280416 h 566928"/>
                  <a:gd name="connsiteX1" fmla="*/ 134112 w 298704"/>
                  <a:gd name="connsiteY1" fmla="*/ 0 h 566928"/>
                  <a:gd name="connsiteX2" fmla="*/ 128016 w 298704"/>
                  <a:gd name="connsiteY2" fmla="*/ 134112 h 566928"/>
                  <a:gd name="connsiteX3" fmla="*/ 0 w 298704"/>
                  <a:gd name="connsiteY3" fmla="*/ 353568 h 566928"/>
                  <a:gd name="connsiteX4" fmla="*/ 42672 w 298704"/>
                  <a:gd name="connsiteY4" fmla="*/ 566928 h 566928"/>
                  <a:gd name="connsiteX5" fmla="*/ 298704 w 298704"/>
                  <a:gd name="connsiteY5" fmla="*/ 280416 h 566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704" h="566928">
                    <a:moveTo>
                      <a:pt x="298704" y="280416"/>
                    </a:moveTo>
                    <a:lnTo>
                      <a:pt x="134112" y="0"/>
                    </a:lnTo>
                    <a:lnTo>
                      <a:pt x="128016" y="134112"/>
                    </a:lnTo>
                    <a:lnTo>
                      <a:pt x="0" y="353568"/>
                    </a:lnTo>
                    <a:lnTo>
                      <a:pt x="42672" y="566928"/>
                    </a:lnTo>
                    <a:lnTo>
                      <a:pt x="298704" y="28041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3071977" y="2121474"/>
                <a:ext cx="463655" cy="682610"/>
              </a:xfrm>
              <a:custGeom>
                <a:avLst/>
                <a:gdLst>
                  <a:gd name="connsiteX0" fmla="*/ 0 w 463296"/>
                  <a:gd name="connsiteY0" fmla="*/ 573024 h 682752"/>
                  <a:gd name="connsiteX1" fmla="*/ 256032 w 463296"/>
                  <a:gd name="connsiteY1" fmla="*/ 121920 h 682752"/>
                  <a:gd name="connsiteX2" fmla="*/ 256032 w 463296"/>
                  <a:gd name="connsiteY2" fmla="*/ 0 h 682752"/>
                  <a:gd name="connsiteX3" fmla="*/ 463296 w 463296"/>
                  <a:gd name="connsiteY3" fmla="*/ 402336 h 682752"/>
                  <a:gd name="connsiteX4" fmla="*/ 158496 w 463296"/>
                  <a:gd name="connsiteY4" fmla="*/ 682752 h 682752"/>
                  <a:gd name="connsiteX5" fmla="*/ 0 w 463296"/>
                  <a:gd name="connsiteY5" fmla="*/ 573024 h 682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682752">
                    <a:moveTo>
                      <a:pt x="0" y="573024"/>
                    </a:moveTo>
                    <a:lnTo>
                      <a:pt x="256032" y="121920"/>
                    </a:lnTo>
                    <a:lnTo>
                      <a:pt x="256032" y="0"/>
                    </a:lnTo>
                    <a:lnTo>
                      <a:pt x="463296" y="402336"/>
                    </a:lnTo>
                    <a:lnTo>
                      <a:pt x="158496" y="682752"/>
                    </a:lnTo>
                    <a:lnTo>
                      <a:pt x="0" y="57302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3139302" y="2267521"/>
                <a:ext cx="799012" cy="768333"/>
              </a:xfrm>
              <a:custGeom>
                <a:avLst/>
                <a:gdLst>
                  <a:gd name="connsiteX0" fmla="*/ 0 w 798576"/>
                  <a:gd name="connsiteY0" fmla="*/ 463296 h 768096"/>
                  <a:gd name="connsiteX1" fmla="*/ 402336 w 798576"/>
                  <a:gd name="connsiteY1" fmla="*/ 109728 h 768096"/>
                  <a:gd name="connsiteX2" fmla="*/ 798576 w 798576"/>
                  <a:gd name="connsiteY2" fmla="*/ 0 h 768096"/>
                  <a:gd name="connsiteX3" fmla="*/ 725424 w 798576"/>
                  <a:gd name="connsiteY3" fmla="*/ 268224 h 768096"/>
                  <a:gd name="connsiteX4" fmla="*/ 573024 w 798576"/>
                  <a:gd name="connsiteY4" fmla="*/ 524256 h 768096"/>
                  <a:gd name="connsiteX5" fmla="*/ 42672 w 798576"/>
                  <a:gd name="connsiteY5" fmla="*/ 768096 h 768096"/>
                  <a:gd name="connsiteX6" fmla="*/ 0 w 798576"/>
                  <a:gd name="connsiteY6" fmla="*/ 463296 h 76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576" h="768096">
                    <a:moveTo>
                      <a:pt x="0" y="463296"/>
                    </a:moveTo>
                    <a:lnTo>
                      <a:pt x="402336" y="109728"/>
                    </a:lnTo>
                    <a:lnTo>
                      <a:pt x="798576" y="0"/>
                    </a:lnTo>
                    <a:lnTo>
                      <a:pt x="725424" y="268224"/>
                    </a:lnTo>
                    <a:lnTo>
                      <a:pt x="573024" y="524256"/>
                    </a:lnTo>
                    <a:lnTo>
                      <a:pt x="42672" y="768096"/>
                    </a:lnTo>
                    <a:lnTo>
                      <a:pt x="0" y="46329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2901758" y="2426268"/>
                <a:ext cx="463655" cy="895330"/>
              </a:xfrm>
              <a:custGeom>
                <a:avLst/>
                <a:gdLst>
                  <a:gd name="connsiteX0" fmla="*/ 463296 w 463296"/>
                  <a:gd name="connsiteY0" fmla="*/ 725424 h 896112"/>
                  <a:gd name="connsiteX1" fmla="*/ 286512 w 463296"/>
                  <a:gd name="connsiteY1" fmla="*/ 256032 h 896112"/>
                  <a:gd name="connsiteX2" fmla="*/ 237744 w 463296"/>
                  <a:gd name="connsiteY2" fmla="*/ 0 h 896112"/>
                  <a:gd name="connsiteX3" fmla="*/ 0 w 463296"/>
                  <a:gd name="connsiteY3" fmla="*/ 469392 h 896112"/>
                  <a:gd name="connsiteX4" fmla="*/ 79248 w 463296"/>
                  <a:gd name="connsiteY4" fmla="*/ 896112 h 896112"/>
                  <a:gd name="connsiteX5" fmla="*/ 463296 w 463296"/>
                  <a:gd name="connsiteY5" fmla="*/ 725424 h 89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896112">
                    <a:moveTo>
                      <a:pt x="463296" y="725424"/>
                    </a:moveTo>
                    <a:lnTo>
                      <a:pt x="286512" y="256032"/>
                    </a:lnTo>
                    <a:lnTo>
                      <a:pt x="237744" y="0"/>
                    </a:lnTo>
                    <a:lnTo>
                      <a:pt x="0" y="469392"/>
                    </a:lnTo>
                    <a:lnTo>
                      <a:pt x="79248" y="896112"/>
                    </a:lnTo>
                    <a:lnTo>
                      <a:pt x="463296" y="725424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フリーフォーム 68"/>
              <p:cNvSpPr/>
              <p:nvPr/>
            </p:nvSpPr>
            <p:spPr>
              <a:xfrm>
                <a:off x="2950029" y="2658038"/>
                <a:ext cx="920959" cy="931841"/>
              </a:xfrm>
              <a:custGeom>
                <a:avLst/>
                <a:gdLst>
                  <a:gd name="connsiteX0" fmla="*/ 0 w 920496"/>
                  <a:gd name="connsiteY0" fmla="*/ 719328 h 932688"/>
                  <a:gd name="connsiteX1" fmla="*/ 390144 w 920496"/>
                  <a:gd name="connsiteY1" fmla="*/ 207264 h 932688"/>
                  <a:gd name="connsiteX2" fmla="*/ 920496 w 920496"/>
                  <a:gd name="connsiteY2" fmla="*/ 0 h 932688"/>
                  <a:gd name="connsiteX3" fmla="*/ 530352 w 920496"/>
                  <a:gd name="connsiteY3" fmla="*/ 890016 h 932688"/>
                  <a:gd name="connsiteX4" fmla="*/ 256032 w 920496"/>
                  <a:gd name="connsiteY4" fmla="*/ 932688 h 932688"/>
                  <a:gd name="connsiteX5" fmla="*/ 0 w 920496"/>
                  <a:gd name="connsiteY5" fmla="*/ 719328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496" h="932688">
                    <a:moveTo>
                      <a:pt x="0" y="719328"/>
                    </a:moveTo>
                    <a:lnTo>
                      <a:pt x="390144" y="207264"/>
                    </a:lnTo>
                    <a:lnTo>
                      <a:pt x="920496" y="0"/>
                    </a:lnTo>
                    <a:lnTo>
                      <a:pt x="530352" y="890016"/>
                    </a:lnTo>
                    <a:lnTo>
                      <a:pt x="256032" y="932688"/>
                    </a:lnTo>
                    <a:lnTo>
                      <a:pt x="0" y="719328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フリーフォーム 69"/>
              <p:cNvSpPr/>
              <p:nvPr/>
            </p:nvSpPr>
            <p:spPr>
              <a:xfrm>
                <a:off x="2681998" y="2773922"/>
                <a:ext cx="816796" cy="1255685"/>
              </a:xfrm>
              <a:custGeom>
                <a:avLst/>
                <a:gdLst>
                  <a:gd name="connsiteX0" fmla="*/ 816864 w 816864"/>
                  <a:gd name="connsiteY0" fmla="*/ 865632 h 1255776"/>
                  <a:gd name="connsiteX1" fmla="*/ 310896 w 816864"/>
                  <a:gd name="connsiteY1" fmla="*/ 341376 h 1255776"/>
                  <a:gd name="connsiteX2" fmla="*/ 231648 w 816864"/>
                  <a:gd name="connsiteY2" fmla="*/ 0 h 1255776"/>
                  <a:gd name="connsiteX3" fmla="*/ 0 w 816864"/>
                  <a:gd name="connsiteY3" fmla="*/ 774192 h 1255776"/>
                  <a:gd name="connsiteX4" fmla="*/ 48768 w 816864"/>
                  <a:gd name="connsiteY4" fmla="*/ 1255776 h 1255776"/>
                  <a:gd name="connsiteX5" fmla="*/ 816864 w 816864"/>
                  <a:gd name="connsiteY5" fmla="*/ 865632 h 12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6864" h="1255776">
                    <a:moveTo>
                      <a:pt x="816864" y="865632"/>
                    </a:moveTo>
                    <a:lnTo>
                      <a:pt x="310896" y="341376"/>
                    </a:lnTo>
                    <a:lnTo>
                      <a:pt x="231648" y="0"/>
                    </a:lnTo>
                    <a:lnTo>
                      <a:pt x="0" y="774192"/>
                    </a:lnTo>
                    <a:lnTo>
                      <a:pt x="48768" y="1255776"/>
                    </a:lnTo>
                    <a:lnTo>
                      <a:pt x="816864" y="865632"/>
                    </a:lnTo>
                    <a:close/>
                  </a:path>
                </a:pathLst>
              </a:custGeom>
              <a:solidFill>
                <a:srgbClr val="99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フリーフォーム 70"/>
              <p:cNvSpPr/>
              <p:nvPr/>
            </p:nvSpPr>
            <p:spPr>
              <a:xfrm>
                <a:off x="2633727" y="4118505"/>
                <a:ext cx="914608" cy="585774"/>
              </a:xfrm>
              <a:custGeom>
                <a:avLst/>
                <a:gdLst>
                  <a:gd name="connsiteX0" fmla="*/ 54864 w 914400"/>
                  <a:gd name="connsiteY0" fmla="*/ 0 h 585216"/>
                  <a:gd name="connsiteX1" fmla="*/ 0 w 914400"/>
                  <a:gd name="connsiteY1" fmla="*/ 256032 h 585216"/>
                  <a:gd name="connsiteX2" fmla="*/ 219456 w 914400"/>
                  <a:gd name="connsiteY2" fmla="*/ 530352 h 585216"/>
                  <a:gd name="connsiteX3" fmla="*/ 780288 w 914400"/>
                  <a:gd name="connsiteY3" fmla="*/ 585216 h 585216"/>
                  <a:gd name="connsiteX4" fmla="*/ 914400 w 914400"/>
                  <a:gd name="connsiteY4" fmla="*/ 316992 h 585216"/>
                  <a:gd name="connsiteX5" fmla="*/ 731520 w 914400"/>
                  <a:gd name="connsiteY5" fmla="*/ 188976 h 585216"/>
                  <a:gd name="connsiteX6" fmla="*/ 377952 w 914400"/>
                  <a:gd name="connsiteY6" fmla="*/ 60960 h 585216"/>
                  <a:gd name="connsiteX7" fmla="*/ 54864 w 914400"/>
                  <a:gd name="connsiteY7" fmla="*/ 0 h 58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" h="585216">
                    <a:moveTo>
                      <a:pt x="54864" y="0"/>
                    </a:moveTo>
                    <a:lnTo>
                      <a:pt x="0" y="256032"/>
                    </a:lnTo>
                    <a:lnTo>
                      <a:pt x="219456" y="530352"/>
                    </a:lnTo>
                    <a:lnTo>
                      <a:pt x="780288" y="585216"/>
                    </a:lnTo>
                    <a:lnTo>
                      <a:pt x="914400" y="316992"/>
                    </a:lnTo>
                    <a:lnTo>
                      <a:pt x="731520" y="188976"/>
                    </a:lnTo>
                    <a:lnTo>
                      <a:pt x="377952" y="60960"/>
                    </a:lnTo>
                    <a:lnTo>
                      <a:pt x="54864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>
              <a:xfrm>
                <a:off x="2627376" y="3035854"/>
                <a:ext cx="1195342" cy="1401731"/>
              </a:xfrm>
              <a:custGeom>
                <a:avLst/>
                <a:gdLst>
                  <a:gd name="connsiteX0" fmla="*/ 0 w 1194816"/>
                  <a:gd name="connsiteY0" fmla="*/ 1146048 h 1402080"/>
                  <a:gd name="connsiteX1" fmla="*/ 140208 w 1194816"/>
                  <a:gd name="connsiteY1" fmla="*/ 737616 h 1402080"/>
                  <a:gd name="connsiteX2" fmla="*/ 908304 w 1194816"/>
                  <a:gd name="connsiteY2" fmla="*/ 347472 h 1402080"/>
                  <a:gd name="connsiteX3" fmla="*/ 1072896 w 1194816"/>
                  <a:gd name="connsiteY3" fmla="*/ 0 h 1402080"/>
                  <a:gd name="connsiteX4" fmla="*/ 1194816 w 1194816"/>
                  <a:gd name="connsiteY4" fmla="*/ 688848 h 1402080"/>
                  <a:gd name="connsiteX5" fmla="*/ 1115568 w 1194816"/>
                  <a:gd name="connsiteY5" fmla="*/ 1249680 h 1402080"/>
                  <a:gd name="connsiteX6" fmla="*/ 932688 w 1194816"/>
                  <a:gd name="connsiteY6" fmla="*/ 1402080 h 1402080"/>
                  <a:gd name="connsiteX7" fmla="*/ 0 w 1194816"/>
                  <a:gd name="connsiteY7" fmla="*/ 1146048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94816" h="1402080">
                    <a:moveTo>
                      <a:pt x="0" y="1146048"/>
                    </a:moveTo>
                    <a:lnTo>
                      <a:pt x="140208" y="737616"/>
                    </a:lnTo>
                    <a:lnTo>
                      <a:pt x="908304" y="347472"/>
                    </a:lnTo>
                    <a:lnTo>
                      <a:pt x="1072896" y="0"/>
                    </a:lnTo>
                    <a:lnTo>
                      <a:pt x="1194816" y="688848"/>
                    </a:lnTo>
                    <a:lnTo>
                      <a:pt x="1115568" y="1249680"/>
                    </a:lnTo>
                    <a:lnTo>
                      <a:pt x="932688" y="1402080"/>
                    </a:lnTo>
                    <a:lnTo>
                      <a:pt x="0" y="1146048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49" name="グループ化 319"/>
            <p:cNvGrpSpPr>
              <a:grpSpLocks/>
            </p:cNvGrpSpPr>
            <p:nvPr/>
          </p:nvGrpSpPr>
          <p:grpSpPr bwMode="auto">
            <a:xfrm rot="900000">
              <a:off x="3616808" y="1793077"/>
              <a:ext cx="1803486" cy="3497184"/>
              <a:chOff x="4736592" y="1335024"/>
              <a:chExt cx="1206518" cy="3497184"/>
            </a:xfrm>
          </p:grpSpPr>
          <p:sp>
            <p:nvSpPr>
              <p:cNvPr id="50" name="フリーフォーム 49"/>
              <p:cNvSpPr/>
              <p:nvPr/>
            </p:nvSpPr>
            <p:spPr>
              <a:xfrm>
                <a:off x="5156527" y="1333786"/>
                <a:ext cx="225232" cy="517513"/>
              </a:xfrm>
              <a:custGeom>
                <a:avLst/>
                <a:gdLst>
                  <a:gd name="connsiteX0" fmla="*/ 0 w 225552"/>
                  <a:gd name="connsiteY0" fmla="*/ 390144 h 518160"/>
                  <a:gd name="connsiteX1" fmla="*/ 79248 w 225552"/>
                  <a:gd name="connsiteY1" fmla="*/ 0 h 518160"/>
                  <a:gd name="connsiteX2" fmla="*/ 225552 w 225552"/>
                  <a:gd name="connsiteY2" fmla="*/ 481584 h 518160"/>
                  <a:gd name="connsiteX3" fmla="*/ 128016 w 225552"/>
                  <a:gd name="connsiteY3" fmla="*/ 518160 h 518160"/>
                  <a:gd name="connsiteX4" fmla="*/ 0 w 225552"/>
                  <a:gd name="connsiteY4" fmla="*/ 390144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552" h="518160">
                    <a:moveTo>
                      <a:pt x="0" y="390144"/>
                    </a:moveTo>
                    <a:lnTo>
                      <a:pt x="79248" y="0"/>
                    </a:lnTo>
                    <a:lnTo>
                      <a:pt x="225552" y="481584"/>
                    </a:lnTo>
                    <a:lnTo>
                      <a:pt x="128016" y="518160"/>
                    </a:lnTo>
                    <a:lnTo>
                      <a:pt x="0" y="39014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1" name="フリーフォーム 50"/>
              <p:cNvSpPr/>
              <p:nvPr/>
            </p:nvSpPr>
            <p:spPr>
              <a:xfrm>
                <a:off x="4955440" y="1467724"/>
                <a:ext cx="371846" cy="738171"/>
              </a:xfrm>
              <a:custGeom>
                <a:avLst/>
                <a:gdLst>
                  <a:gd name="connsiteX0" fmla="*/ 371856 w 371856"/>
                  <a:gd name="connsiteY0" fmla="*/ 262128 h 737616"/>
                  <a:gd name="connsiteX1" fmla="*/ 121920 w 371856"/>
                  <a:gd name="connsiteY1" fmla="*/ 0 h 737616"/>
                  <a:gd name="connsiteX2" fmla="*/ 121920 w 371856"/>
                  <a:gd name="connsiteY2" fmla="*/ 140208 h 737616"/>
                  <a:gd name="connsiteX3" fmla="*/ 0 w 371856"/>
                  <a:gd name="connsiteY3" fmla="*/ 566928 h 737616"/>
                  <a:gd name="connsiteX4" fmla="*/ 310896 w 371856"/>
                  <a:gd name="connsiteY4" fmla="*/ 737616 h 737616"/>
                  <a:gd name="connsiteX5" fmla="*/ 371856 w 371856"/>
                  <a:gd name="connsiteY5" fmla="*/ 262128 h 73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56" h="737616">
                    <a:moveTo>
                      <a:pt x="371856" y="262128"/>
                    </a:moveTo>
                    <a:lnTo>
                      <a:pt x="121920" y="0"/>
                    </a:lnTo>
                    <a:lnTo>
                      <a:pt x="121920" y="140208"/>
                    </a:lnTo>
                    <a:lnTo>
                      <a:pt x="0" y="566928"/>
                    </a:lnTo>
                    <a:lnTo>
                      <a:pt x="310896" y="737616"/>
                    </a:lnTo>
                    <a:lnTo>
                      <a:pt x="371856" y="262128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2" name="フリーフォーム 51"/>
              <p:cNvSpPr/>
              <p:nvPr/>
            </p:nvSpPr>
            <p:spPr>
              <a:xfrm>
                <a:off x="5052475" y="1536431"/>
                <a:ext cx="439841" cy="712771"/>
              </a:xfrm>
              <a:custGeom>
                <a:avLst/>
                <a:gdLst>
                  <a:gd name="connsiteX0" fmla="*/ 0 w 438912"/>
                  <a:gd name="connsiteY0" fmla="*/ 536448 h 713232"/>
                  <a:gd name="connsiteX1" fmla="*/ 91440 w 438912"/>
                  <a:gd name="connsiteY1" fmla="*/ 219456 h 713232"/>
                  <a:gd name="connsiteX2" fmla="*/ 390144 w 438912"/>
                  <a:gd name="connsiteY2" fmla="*/ 0 h 713232"/>
                  <a:gd name="connsiteX3" fmla="*/ 390144 w 438912"/>
                  <a:gd name="connsiteY3" fmla="*/ 201168 h 713232"/>
                  <a:gd name="connsiteX4" fmla="*/ 438912 w 438912"/>
                  <a:gd name="connsiteY4" fmla="*/ 560832 h 713232"/>
                  <a:gd name="connsiteX5" fmla="*/ 316992 w 438912"/>
                  <a:gd name="connsiteY5" fmla="*/ 713232 h 713232"/>
                  <a:gd name="connsiteX6" fmla="*/ 0 w 438912"/>
                  <a:gd name="connsiteY6" fmla="*/ 536448 h 71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912" h="713232">
                    <a:moveTo>
                      <a:pt x="0" y="536448"/>
                    </a:moveTo>
                    <a:lnTo>
                      <a:pt x="91440" y="219456"/>
                    </a:lnTo>
                    <a:lnTo>
                      <a:pt x="390144" y="0"/>
                    </a:lnTo>
                    <a:lnTo>
                      <a:pt x="390144" y="201168"/>
                    </a:lnTo>
                    <a:lnTo>
                      <a:pt x="438912" y="560832"/>
                    </a:lnTo>
                    <a:lnTo>
                      <a:pt x="316992" y="713232"/>
                    </a:lnTo>
                    <a:lnTo>
                      <a:pt x="0" y="536448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3" name="フリーフォーム 52"/>
              <p:cNvSpPr/>
              <p:nvPr/>
            </p:nvSpPr>
            <p:spPr>
              <a:xfrm>
                <a:off x="4875679" y="1888973"/>
                <a:ext cx="481274" cy="665148"/>
              </a:xfrm>
              <a:custGeom>
                <a:avLst/>
                <a:gdLst>
                  <a:gd name="connsiteX0" fmla="*/ 481584 w 481584"/>
                  <a:gd name="connsiteY0" fmla="*/ 219456 h 664464"/>
                  <a:gd name="connsiteX1" fmla="*/ 134112 w 481584"/>
                  <a:gd name="connsiteY1" fmla="*/ 48768 h 664464"/>
                  <a:gd name="connsiteX2" fmla="*/ 0 w 481584"/>
                  <a:gd name="connsiteY2" fmla="*/ 0 h 664464"/>
                  <a:gd name="connsiteX3" fmla="*/ 0 w 481584"/>
                  <a:gd name="connsiteY3" fmla="*/ 249936 h 664464"/>
                  <a:gd name="connsiteX4" fmla="*/ 85344 w 481584"/>
                  <a:gd name="connsiteY4" fmla="*/ 664464 h 664464"/>
                  <a:gd name="connsiteX5" fmla="*/ 359664 w 481584"/>
                  <a:gd name="connsiteY5" fmla="*/ 658368 h 664464"/>
                  <a:gd name="connsiteX6" fmla="*/ 481584 w 481584"/>
                  <a:gd name="connsiteY6" fmla="*/ 219456 h 66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1584" h="664464">
                    <a:moveTo>
                      <a:pt x="481584" y="219456"/>
                    </a:moveTo>
                    <a:lnTo>
                      <a:pt x="134112" y="48768"/>
                    </a:lnTo>
                    <a:lnTo>
                      <a:pt x="0" y="0"/>
                    </a:lnTo>
                    <a:lnTo>
                      <a:pt x="0" y="249936"/>
                    </a:lnTo>
                    <a:lnTo>
                      <a:pt x="85344" y="664464"/>
                    </a:lnTo>
                    <a:lnTo>
                      <a:pt x="359664" y="658368"/>
                    </a:lnTo>
                    <a:lnTo>
                      <a:pt x="481584" y="21945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5089271" y="1974012"/>
                <a:ext cx="542895" cy="877867"/>
              </a:xfrm>
              <a:custGeom>
                <a:avLst/>
                <a:gdLst>
                  <a:gd name="connsiteX0" fmla="*/ 18288 w 542544"/>
                  <a:gd name="connsiteY0" fmla="*/ 694944 h 877824"/>
                  <a:gd name="connsiteX1" fmla="*/ 0 w 542544"/>
                  <a:gd name="connsiteY1" fmla="*/ 207264 h 877824"/>
                  <a:gd name="connsiteX2" fmla="*/ 463296 w 542544"/>
                  <a:gd name="connsiteY2" fmla="*/ 0 h 877824"/>
                  <a:gd name="connsiteX3" fmla="*/ 542544 w 542544"/>
                  <a:gd name="connsiteY3" fmla="*/ 676656 h 877824"/>
                  <a:gd name="connsiteX4" fmla="*/ 268224 w 542544"/>
                  <a:gd name="connsiteY4" fmla="*/ 877824 h 877824"/>
                  <a:gd name="connsiteX5" fmla="*/ 18288 w 542544"/>
                  <a:gd name="connsiteY5" fmla="*/ 694944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544" h="877824">
                    <a:moveTo>
                      <a:pt x="18288" y="694944"/>
                    </a:moveTo>
                    <a:lnTo>
                      <a:pt x="0" y="207264"/>
                    </a:lnTo>
                    <a:lnTo>
                      <a:pt x="463296" y="0"/>
                    </a:lnTo>
                    <a:lnTo>
                      <a:pt x="542544" y="676656"/>
                    </a:lnTo>
                    <a:lnTo>
                      <a:pt x="268224" y="877824"/>
                    </a:lnTo>
                    <a:lnTo>
                      <a:pt x="18288" y="69494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5" name="フリーフォーム 54"/>
              <p:cNvSpPr/>
              <p:nvPr/>
            </p:nvSpPr>
            <p:spPr>
              <a:xfrm>
                <a:off x="4753982" y="2378106"/>
                <a:ext cx="836122" cy="590537"/>
              </a:xfrm>
              <a:custGeom>
                <a:avLst/>
                <a:gdLst>
                  <a:gd name="connsiteX0" fmla="*/ 835152 w 835152"/>
                  <a:gd name="connsiteY0" fmla="*/ 329184 h 591312"/>
                  <a:gd name="connsiteX1" fmla="*/ 341376 w 835152"/>
                  <a:gd name="connsiteY1" fmla="*/ 67056 h 591312"/>
                  <a:gd name="connsiteX2" fmla="*/ 0 w 835152"/>
                  <a:gd name="connsiteY2" fmla="*/ 0 h 591312"/>
                  <a:gd name="connsiteX3" fmla="*/ 67056 w 835152"/>
                  <a:gd name="connsiteY3" fmla="*/ 134112 h 591312"/>
                  <a:gd name="connsiteX4" fmla="*/ 274320 w 835152"/>
                  <a:gd name="connsiteY4" fmla="*/ 536448 h 591312"/>
                  <a:gd name="connsiteX5" fmla="*/ 487680 w 835152"/>
                  <a:gd name="connsiteY5" fmla="*/ 591312 h 591312"/>
                  <a:gd name="connsiteX6" fmla="*/ 835152 w 835152"/>
                  <a:gd name="connsiteY6" fmla="*/ 329184 h 591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152" h="591312">
                    <a:moveTo>
                      <a:pt x="835152" y="329184"/>
                    </a:moveTo>
                    <a:lnTo>
                      <a:pt x="341376" y="67056"/>
                    </a:lnTo>
                    <a:lnTo>
                      <a:pt x="0" y="0"/>
                    </a:lnTo>
                    <a:lnTo>
                      <a:pt x="67056" y="134112"/>
                    </a:lnTo>
                    <a:lnTo>
                      <a:pt x="274320" y="536448"/>
                    </a:lnTo>
                    <a:lnTo>
                      <a:pt x="487680" y="591312"/>
                    </a:lnTo>
                    <a:lnTo>
                      <a:pt x="835152" y="32918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6" name="フリーフォーム 55"/>
              <p:cNvSpPr/>
              <p:nvPr/>
            </p:nvSpPr>
            <p:spPr>
              <a:xfrm>
                <a:off x="5101275" y="2546979"/>
                <a:ext cx="628951" cy="695309"/>
              </a:xfrm>
              <a:custGeom>
                <a:avLst/>
                <a:gdLst>
                  <a:gd name="connsiteX0" fmla="*/ 0 w 627888"/>
                  <a:gd name="connsiteY0" fmla="*/ 457200 h 694944"/>
                  <a:gd name="connsiteX1" fmla="*/ 36576 w 627888"/>
                  <a:gd name="connsiteY1" fmla="*/ 249936 h 694944"/>
                  <a:gd name="connsiteX2" fmla="*/ 627888 w 627888"/>
                  <a:gd name="connsiteY2" fmla="*/ 0 h 694944"/>
                  <a:gd name="connsiteX3" fmla="*/ 548640 w 627888"/>
                  <a:gd name="connsiteY3" fmla="*/ 316992 h 694944"/>
                  <a:gd name="connsiteX4" fmla="*/ 396240 w 627888"/>
                  <a:gd name="connsiteY4" fmla="*/ 694944 h 694944"/>
                  <a:gd name="connsiteX5" fmla="*/ 121920 w 627888"/>
                  <a:gd name="connsiteY5" fmla="*/ 640080 h 694944"/>
                  <a:gd name="connsiteX6" fmla="*/ 0 w 627888"/>
                  <a:gd name="connsiteY6" fmla="*/ 457200 h 69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7888" h="694944">
                    <a:moveTo>
                      <a:pt x="0" y="457200"/>
                    </a:moveTo>
                    <a:lnTo>
                      <a:pt x="36576" y="249936"/>
                    </a:lnTo>
                    <a:lnTo>
                      <a:pt x="627888" y="0"/>
                    </a:lnTo>
                    <a:lnTo>
                      <a:pt x="548640" y="316992"/>
                    </a:lnTo>
                    <a:lnTo>
                      <a:pt x="396240" y="694944"/>
                    </a:lnTo>
                    <a:lnTo>
                      <a:pt x="121920" y="640080"/>
                    </a:lnTo>
                    <a:lnTo>
                      <a:pt x="0" y="457200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7" name="フリーフォーム 56"/>
              <p:cNvSpPr/>
              <p:nvPr/>
            </p:nvSpPr>
            <p:spPr>
              <a:xfrm>
                <a:off x="4832976" y="2686387"/>
                <a:ext cx="652324" cy="817545"/>
              </a:xfrm>
              <a:custGeom>
                <a:avLst/>
                <a:gdLst>
                  <a:gd name="connsiteX0" fmla="*/ 652272 w 652272"/>
                  <a:gd name="connsiteY0" fmla="*/ 505968 h 816864"/>
                  <a:gd name="connsiteX1" fmla="*/ 237744 w 652272"/>
                  <a:gd name="connsiteY1" fmla="*/ 103632 h 816864"/>
                  <a:gd name="connsiteX2" fmla="*/ 0 w 652272"/>
                  <a:gd name="connsiteY2" fmla="*/ 0 h 816864"/>
                  <a:gd name="connsiteX3" fmla="*/ 91440 w 652272"/>
                  <a:gd name="connsiteY3" fmla="*/ 176784 h 816864"/>
                  <a:gd name="connsiteX4" fmla="*/ 128016 w 652272"/>
                  <a:gd name="connsiteY4" fmla="*/ 493776 h 816864"/>
                  <a:gd name="connsiteX5" fmla="*/ 262128 w 652272"/>
                  <a:gd name="connsiteY5" fmla="*/ 816864 h 816864"/>
                  <a:gd name="connsiteX6" fmla="*/ 652272 w 652272"/>
                  <a:gd name="connsiteY6" fmla="*/ 505968 h 816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272" h="816864">
                    <a:moveTo>
                      <a:pt x="652272" y="505968"/>
                    </a:moveTo>
                    <a:lnTo>
                      <a:pt x="237744" y="103632"/>
                    </a:lnTo>
                    <a:lnTo>
                      <a:pt x="0" y="0"/>
                    </a:lnTo>
                    <a:lnTo>
                      <a:pt x="91440" y="176784"/>
                    </a:lnTo>
                    <a:lnTo>
                      <a:pt x="128016" y="493776"/>
                    </a:lnTo>
                    <a:lnTo>
                      <a:pt x="262128" y="816864"/>
                    </a:lnTo>
                    <a:lnTo>
                      <a:pt x="652272" y="505968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>
                <a:off x="5120149" y="2712623"/>
                <a:ext cx="688446" cy="1127100"/>
              </a:xfrm>
              <a:custGeom>
                <a:avLst/>
                <a:gdLst>
                  <a:gd name="connsiteX0" fmla="*/ 0 w 688848"/>
                  <a:gd name="connsiteY0" fmla="*/ 890016 h 1127760"/>
                  <a:gd name="connsiteX1" fmla="*/ 60960 w 688848"/>
                  <a:gd name="connsiteY1" fmla="*/ 579120 h 1127760"/>
                  <a:gd name="connsiteX2" fmla="*/ 451104 w 688848"/>
                  <a:gd name="connsiteY2" fmla="*/ 170688 h 1127760"/>
                  <a:gd name="connsiteX3" fmla="*/ 609600 w 688848"/>
                  <a:gd name="connsiteY3" fmla="*/ 0 h 1127760"/>
                  <a:gd name="connsiteX4" fmla="*/ 633984 w 688848"/>
                  <a:gd name="connsiteY4" fmla="*/ 432816 h 1127760"/>
                  <a:gd name="connsiteX5" fmla="*/ 688848 w 688848"/>
                  <a:gd name="connsiteY5" fmla="*/ 737616 h 1127760"/>
                  <a:gd name="connsiteX6" fmla="*/ 633984 w 688848"/>
                  <a:gd name="connsiteY6" fmla="*/ 1127760 h 1127760"/>
                  <a:gd name="connsiteX7" fmla="*/ 0 w 688848"/>
                  <a:gd name="connsiteY7" fmla="*/ 890016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8848" h="1127760">
                    <a:moveTo>
                      <a:pt x="0" y="890016"/>
                    </a:moveTo>
                    <a:lnTo>
                      <a:pt x="60960" y="579120"/>
                    </a:lnTo>
                    <a:lnTo>
                      <a:pt x="451104" y="170688"/>
                    </a:lnTo>
                    <a:lnTo>
                      <a:pt x="609600" y="0"/>
                    </a:lnTo>
                    <a:lnTo>
                      <a:pt x="633984" y="432816"/>
                    </a:lnTo>
                    <a:lnTo>
                      <a:pt x="688848" y="737616"/>
                    </a:lnTo>
                    <a:lnTo>
                      <a:pt x="633984" y="1127760"/>
                    </a:lnTo>
                    <a:lnTo>
                      <a:pt x="0" y="890016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フリーフォーム 58"/>
              <p:cNvSpPr/>
              <p:nvPr/>
            </p:nvSpPr>
            <p:spPr>
              <a:xfrm>
                <a:off x="4753413" y="3097700"/>
                <a:ext cx="759628" cy="1000103"/>
              </a:xfrm>
              <a:custGeom>
                <a:avLst/>
                <a:gdLst>
                  <a:gd name="connsiteX0" fmla="*/ 688848 w 688848"/>
                  <a:gd name="connsiteY0" fmla="*/ 621792 h 908304"/>
                  <a:gd name="connsiteX1" fmla="*/ 341376 w 688848"/>
                  <a:gd name="connsiteY1" fmla="*/ 97536 h 908304"/>
                  <a:gd name="connsiteX2" fmla="*/ 0 w 688848"/>
                  <a:gd name="connsiteY2" fmla="*/ 0 h 908304"/>
                  <a:gd name="connsiteX3" fmla="*/ 152400 w 688848"/>
                  <a:gd name="connsiteY3" fmla="*/ 554736 h 908304"/>
                  <a:gd name="connsiteX4" fmla="*/ 298704 w 688848"/>
                  <a:gd name="connsiteY4" fmla="*/ 908304 h 908304"/>
                  <a:gd name="connsiteX5" fmla="*/ 475488 w 688848"/>
                  <a:gd name="connsiteY5" fmla="*/ 829056 h 908304"/>
                  <a:gd name="connsiteX6" fmla="*/ 688848 w 688848"/>
                  <a:gd name="connsiteY6" fmla="*/ 621792 h 90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8848" h="908304">
                    <a:moveTo>
                      <a:pt x="688848" y="621792"/>
                    </a:moveTo>
                    <a:lnTo>
                      <a:pt x="341376" y="97536"/>
                    </a:lnTo>
                    <a:lnTo>
                      <a:pt x="0" y="0"/>
                    </a:lnTo>
                    <a:lnTo>
                      <a:pt x="152400" y="554736"/>
                    </a:lnTo>
                    <a:lnTo>
                      <a:pt x="298704" y="908304"/>
                    </a:lnTo>
                    <a:lnTo>
                      <a:pt x="475488" y="829056"/>
                    </a:lnTo>
                    <a:lnTo>
                      <a:pt x="688848" y="621792"/>
                    </a:lnTo>
                    <a:close/>
                  </a:path>
                </a:pathLst>
              </a:custGeom>
              <a:solidFill>
                <a:srgbClr val="996600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5210967" y="3272466"/>
                <a:ext cx="730943" cy="1122337"/>
              </a:xfrm>
              <a:custGeom>
                <a:avLst/>
                <a:gdLst>
                  <a:gd name="connsiteX0" fmla="*/ 0 w 664464"/>
                  <a:gd name="connsiteY0" fmla="*/ 780288 h 1121664"/>
                  <a:gd name="connsiteX1" fmla="*/ 158496 w 664464"/>
                  <a:gd name="connsiteY1" fmla="*/ 188976 h 1121664"/>
                  <a:gd name="connsiteX2" fmla="*/ 292608 w 664464"/>
                  <a:gd name="connsiteY2" fmla="*/ 0 h 1121664"/>
                  <a:gd name="connsiteX3" fmla="*/ 524256 w 664464"/>
                  <a:gd name="connsiteY3" fmla="*/ 292608 h 1121664"/>
                  <a:gd name="connsiteX4" fmla="*/ 664464 w 664464"/>
                  <a:gd name="connsiteY4" fmla="*/ 457200 h 1121664"/>
                  <a:gd name="connsiteX5" fmla="*/ 493776 w 664464"/>
                  <a:gd name="connsiteY5" fmla="*/ 1005840 h 1121664"/>
                  <a:gd name="connsiteX6" fmla="*/ 359664 w 664464"/>
                  <a:gd name="connsiteY6" fmla="*/ 1121664 h 1121664"/>
                  <a:gd name="connsiteX7" fmla="*/ 103632 w 664464"/>
                  <a:gd name="connsiteY7" fmla="*/ 963168 h 1121664"/>
                  <a:gd name="connsiteX8" fmla="*/ 0 w 664464"/>
                  <a:gd name="connsiteY8" fmla="*/ 780288 h 112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4464" h="1121664">
                    <a:moveTo>
                      <a:pt x="0" y="780288"/>
                    </a:moveTo>
                    <a:lnTo>
                      <a:pt x="158496" y="188976"/>
                    </a:lnTo>
                    <a:lnTo>
                      <a:pt x="292608" y="0"/>
                    </a:lnTo>
                    <a:lnTo>
                      <a:pt x="524256" y="292608"/>
                    </a:lnTo>
                    <a:lnTo>
                      <a:pt x="664464" y="457200"/>
                    </a:lnTo>
                    <a:lnTo>
                      <a:pt x="493776" y="1005840"/>
                    </a:lnTo>
                    <a:lnTo>
                      <a:pt x="359664" y="1121664"/>
                    </a:lnTo>
                    <a:lnTo>
                      <a:pt x="103632" y="963168"/>
                    </a:lnTo>
                    <a:lnTo>
                      <a:pt x="0" y="780288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4753389" y="3560262"/>
                <a:ext cx="640637" cy="809607"/>
              </a:xfrm>
              <a:custGeom>
                <a:avLst/>
                <a:gdLst>
                  <a:gd name="connsiteX0" fmla="*/ 158496 w 554736"/>
                  <a:gd name="connsiteY0" fmla="*/ 646176 h 810768"/>
                  <a:gd name="connsiteX1" fmla="*/ 42672 w 554736"/>
                  <a:gd name="connsiteY1" fmla="*/ 60960 h 810768"/>
                  <a:gd name="connsiteX2" fmla="*/ 0 w 554736"/>
                  <a:gd name="connsiteY2" fmla="*/ 0 h 810768"/>
                  <a:gd name="connsiteX3" fmla="*/ 384048 w 554736"/>
                  <a:gd name="connsiteY3" fmla="*/ 225552 h 810768"/>
                  <a:gd name="connsiteX4" fmla="*/ 554736 w 554736"/>
                  <a:gd name="connsiteY4" fmla="*/ 499872 h 810768"/>
                  <a:gd name="connsiteX5" fmla="*/ 530352 w 554736"/>
                  <a:gd name="connsiteY5" fmla="*/ 810768 h 810768"/>
                  <a:gd name="connsiteX6" fmla="*/ 158496 w 554736"/>
                  <a:gd name="connsiteY6" fmla="*/ 646176 h 81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4736" h="810768">
                    <a:moveTo>
                      <a:pt x="158496" y="646176"/>
                    </a:moveTo>
                    <a:lnTo>
                      <a:pt x="42672" y="60960"/>
                    </a:lnTo>
                    <a:lnTo>
                      <a:pt x="0" y="0"/>
                    </a:lnTo>
                    <a:lnTo>
                      <a:pt x="384048" y="225552"/>
                    </a:lnTo>
                    <a:lnTo>
                      <a:pt x="554736" y="499872"/>
                    </a:lnTo>
                    <a:lnTo>
                      <a:pt x="530352" y="810768"/>
                    </a:lnTo>
                    <a:lnTo>
                      <a:pt x="158496" y="646176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4735362" y="3820244"/>
                <a:ext cx="939176" cy="1011214"/>
              </a:xfrm>
              <a:custGeom>
                <a:avLst/>
                <a:gdLst>
                  <a:gd name="connsiteX0" fmla="*/ 725424 w 938784"/>
                  <a:gd name="connsiteY0" fmla="*/ 1011936 h 1011936"/>
                  <a:gd name="connsiteX1" fmla="*/ 262128 w 938784"/>
                  <a:gd name="connsiteY1" fmla="*/ 920496 h 1011936"/>
                  <a:gd name="connsiteX2" fmla="*/ 97536 w 938784"/>
                  <a:gd name="connsiteY2" fmla="*/ 749808 h 1011936"/>
                  <a:gd name="connsiteX3" fmla="*/ 0 w 938784"/>
                  <a:gd name="connsiteY3" fmla="*/ 512064 h 1011936"/>
                  <a:gd name="connsiteX4" fmla="*/ 91440 w 938784"/>
                  <a:gd name="connsiteY4" fmla="*/ 280416 h 1011936"/>
                  <a:gd name="connsiteX5" fmla="*/ 121920 w 938784"/>
                  <a:gd name="connsiteY5" fmla="*/ 0 h 1011936"/>
                  <a:gd name="connsiteX6" fmla="*/ 627888 w 938784"/>
                  <a:gd name="connsiteY6" fmla="*/ 445008 h 1011936"/>
                  <a:gd name="connsiteX7" fmla="*/ 938784 w 938784"/>
                  <a:gd name="connsiteY7" fmla="*/ 524256 h 1011936"/>
                  <a:gd name="connsiteX8" fmla="*/ 725424 w 938784"/>
                  <a:gd name="connsiteY8" fmla="*/ 1011936 h 101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784" h="1011936">
                    <a:moveTo>
                      <a:pt x="725424" y="1011936"/>
                    </a:moveTo>
                    <a:lnTo>
                      <a:pt x="262128" y="920496"/>
                    </a:lnTo>
                    <a:lnTo>
                      <a:pt x="97536" y="749808"/>
                    </a:lnTo>
                    <a:lnTo>
                      <a:pt x="0" y="512064"/>
                    </a:lnTo>
                    <a:lnTo>
                      <a:pt x="91440" y="280416"/>
                    </a:lnTo>
                    <a:lnTo>
                      <a:pt x="121920" y="0"/>
                    </a:lnTo>
                    <a:lnTo>
                      <a:pt x="627888" y="445008"/>
                    </a:lnTo>
                    <a:lnTo>
                      <a:pt x="938784" y="524256"/>
                    </a:lnTo>
                    <a:lnTo>
                      <a:pt x="725424" y="1011936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rgbClr val="66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73" name="グループ化 69"/>
          <p:cNvGrpSpPr>
            <a:grpSpLocks/>
          </p:cNvGrpSpPr>
          <p:nvPr/>
        </p:nvGrpSpPr>
        <p:grpSpPr bwMode="auto">
          <a:xfrm>
            <a:off x="4322930" y="892795"/>
            <a:ext cx="1369832" cy="1819169"/>
            <a:chOff x="2034948" y="729850"/>
            <a:chExt cx="3886523" cy="5162125"/>
          </a:xfrm>
        </p:grpSpPr>
        <p:grpSp>
          <p:nvGrpSpPr>
            <p:cNvPr id="74" name="グループ化 240"/>
            <p:cNvGrpSpPr>
              <a:grpSpLocks/>
            </p:cNvGrpSpPr>
            <p:nvPr/>
          </p:nvGrpSpPr>
          <p:grpSpPr bwMode="auto">
            <a:xfrm rot="690129">
              <a:off x="3121751" y="1606730"/>
              <a:ext cx="2799720" cy="4285245"/>
              <a:chOff x="2819400" y="-106626"/>
              <a:chExt cx="3733800" cy="5714946"/>
            </a:xfrm>
          </p:grpSpPr>
          <p:grpSp>
            <p:nvGrpSpPr>
              <p:cNvPr id="288" name="グループ化 241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342" name="フリーフォーム 341"/>
                <p:cNvSpPr/>
                <p:nvPr/>
              </p:nvSpPr>
              <p:spPr>
                <a:xfrm>
                  <a:off x="4591172" y="1294438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>
                <a:xfrm>
                  <a:off x="4854403" y="108643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>
                <a:xfrm>
                  <a:off x="5014329" y="9695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5" name="フリーフォーム 344"/>
                <p:cNvSpPr/>
                <p:nvPr/>
              </p:nvSpPr>
              <p:spPr>
                <a:xfrm>
                  <a:off x="5229986" y="815898"/>
                  <a:ext cx="853280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6" name="フリーフォーム 345"/>
                <p:cNvSpPr/>
                <p:nvPr/>
              </p:nvSpPr>
              <p:spPr>
                <a:xfrm>
                  <a:off x="5606148" y="69013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7" name="フリーフォーム 346"/>
                <p:cNvSpPr/>
                <p:nvPr/>
              </p:nvSpPr>
              <p:spPr>
                <a:xfrm>
                  <a:off x="5454639" y="22853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8" name="フリーフォーム 347"/>
                <p:cNvSpPr/>
                <p:nvPr/>
              </p:nvSpPr>
              <p:spPr>
                <a:xfrm>
                  <a:off x="5687617" y="216707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>
                <a:xfrm>
                  <a:off x="5041475" y="23340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>
                <a:xfrm>
                  <a:off x="4375925" y="1517155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1" name="フリーフォーム 350"/>
                <p:cNvSpPr/>
                <p:nvPr/>
              </p:nvSpPr>
              <p:spPr>
                <a:xfrm>
                  <a:off x="4786677" y="421254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2" name="フリーフォーム 351"/>
                <p:cNvSpPr/>
                <p:nvPr/>
              </p:nvSpPr>
              <p:spPr>
                <a:xfrm>
                  <a:off x="4528365" y="531991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3" name="フリーフォーム 352"/>
                <p:cNvSpPr/>
                <p:nvPr/>
              </p:nvSpPr>
              <p:spPr>
                <a:xfrm>
                  <a:off x="4296378" y="79630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4" name="フリーフォーム 353"/>
                <p:cNvSpPr/>
                <p:nvPr/>
              </p:nvSpPr>
              <p:spPr>
                <a:xfrm>
                  <a:off x="4146893" y="1848010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5" name="フリーフォーム 354"/>
                <p:cNvSpPr/>
                <p:nvPr/>
              </p:nvSpPr>
              <p:spPr>
                <a:xfrm>
                  <a:off x="3826505" y="1456344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6" name="フリーフォーム 355"/>
                <p:cNvSpPr/>
                <p:nvPr/>
              </p:nvSpPr>
              <p:spPr>
                <a:xfrm>
                  <a:off x="4111895" y="103000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7" name="フリーフォーム 356"/>
                <p:cNvSpPr/>
                <p:nvPr/>
              </p:nvSpPr>
              <p:spPr>
                <a:xfrm>
                  <a:off x="3838434" y="539443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89" name="グループ化 242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326" name="フリーフォーム 325"/>
                <p:cNvSpPr/>
                <p:nvPr/>
              </p:nvSpPr>
              <p:spPr>
                <a:xfrm>
                  <a:off x="4593371" y="129433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7" name="フリーフォーム 326"/>
                <p:cNvSpPr/>
                <p:nvPr/>
              </p:nvSpPr>
              <p:spPr>
                <a:xfrm>
                  <a:off x="4855599" y="108449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8" name="フリーフォーム 327"/>
                <p:cNvSpPr/>
                <p:nvPr/>
              </p:nvSpPr>
              <p:spPr>
                <a:xfrm>
                  <a:off x="5016320" y="9682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9" name="フリーフォーム 328"/>
                <p:cNvSpPr/>
                <p:nvPr/>
              </p:nvSpPr>
              <p:spPr>
                <a:xfrm>
                  <a:off x="5229317" y="816690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0" name="フリーフォーム 329"/>
                <p:cNvSpPr/>
                <p:nvPr/>
              </p:nvSpPr>
              <p:spPr>
                <a:xfrm>
                  <a:off x="5607495" y="68947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1" name="フリーフォーム 330"/>
                <p:cNvSpPr/>
                <p:nvPr/>
              </p:nvSpPr>
              <p:spPr>
                <a:xfrm>
                  <a:off x="5453866" y="227080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2" name="フリーフォーム 331"/>
                <p:cNvSpPr/>
                <p:nvPr/>
              </p:nvSpPr>
              <p:spPr>
                <a:xfrm>
                  <a:off x="5687109" y="215902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3" name="フリーフォーム 332"/>
                <p:cNvSpPr/>
                <p:nvPr/>
              </p:nvSpPr>
              <p:spPr>
                <a:xfrm>
                  <a:off x="5042611" y="23133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4" name="フリーフォーム 333"/>
                <p:cNvSpPr/>
                <p:nvPr/>
              </p:nvSpPr>
              <p:spPr>
                <a:xfrm>
                  <a:off x="4377271" y="151678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5" name="フリーフォーム 334"/>
                <p:cNvSpPr/>
                <p:nvPr/>
              </p:nvSpPr>
              <p:spPr>
                <a:xfrm>
                  <a:off x="4787359" y="420939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6" name="フリーフォーム 335"/>
                <p:cNvSpPr/>
                <p:nvPr/>
              </p:nvSpPr>
              <p:spPr>
                <a:xfrm>
                  <a:off x="4529308" y="5324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>
                  <a:off x="4295820" y="793866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>
                  <a:off x="4148983" y="1847927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>
                  <a:off x="3829055" y="145489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>
                <a:xfrm>
                  <a:off x="4112440" y="1029684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1" name="フリーフォーム 340"/>
                <p:cNvSpPr/>
                <p:nvPr/>
              </p:nvSpPr>
              <p:spPr>
                <a:xfrm>
                  <a:off x="3838533" y="539141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90" name="グループ化 243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310" name="フリーフォーム 309"/>
                <p:cNvSpPr/>
                <p:nvPr/>
              </p:nvSpPr>
              <p:spPr>
                <a:xfrm>
                  <a:off x="4593962" y="1294861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>
                <a:xfrm>
                  <a:off x="4856358" y="108417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2" name="フリーフォーム 311"/>
                <p:cNvSpPr/>
                <p:nvPr/>
              </p:nvSpPr>
              <p:spPr>
                <a:xfrm>
                  <a:off x="5017181" y="968789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3" name="フリーフォーム 312"/>
                <p:cNvSpPr/>
                <p:nvPr/>
              </p:nvSpPr>
              <p:spPr>
                <a:xfrm>
                  <a:off x="5231746" y="815052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4" name="フリーフォーム 313"/>
                <p:cNvSpPr/>
                <p:nvPr/>
              </p:nvSpPr>
              <p:spPr>
                <a:xfrm>
                  <a:off x="5608734" y="6881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5" name="フリーフォーム 314"/>
                <p:cNvSpPr/>
                <p:nvPr/>
              </p:nvSpPr>
              <p:spPr>
                <a:xfrm>
                  <a:off x="5455783" y="226802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6" name="フリーフォーム 315"/>
                <p:cNvSpPr/>
                <p:nvPr/>
              </p:nvSpPr>
              <p:spPr>
                <a:xfrm>
                  <a:off x="5688040" y="216704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7" name="フリーフォーム 316"/>
                <p:cNvSpPr/>
                <p:nvPr/>
              </p:nvSpPr>
              <p:spPr>
                <a:xfrm>
                  <a:off x="5042123" y="230969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8" name="フリーフォーム 317"/>
                <p:cNvSpPr/>
                <p:nvPr/>
              </p:nvSpPr>
              <p:spPr>
                <a:xfrm>
                  <a:off x="4378241" y="151717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9" name="フリーフォーム 318"/>
                <p:cNvSpPr/>
                <p:nvPr/>
              </p:nvSpPr>
              <p:spPr>
                <a:xfrm>
                  <a:off x="4788874" y="420355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0" name="フリーフォーム 319"/>
                <p:cNvSpPr/>
                <p:nvPr/>
              </p:nvSpPr>
              <p:spPr>
                <a:xfrm>
                  <a:off x="4531087" y="53208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1" name="フリーフォーム 320"/>
                <p:cNvSpPr/>
                <p:nvPr/>
              </p:nvSpPr>
              <p:spPr>
                <a:xfrm>
                  <a:off x="4297255" y="794895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2" name="フリーフォーム 321"/>
                <p:cNvSpPr/>
                <p:nvPr/>
              </p:nvSpPr>
              <p:spPr>
                <a:xfrm>
                  <a:off x="4149237" y="1845736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3" name="フリーフォーム 322"/>
                <p:cNvSpPr/>
                <p:nvPr/>
              </p:nvSpPr>
              <p:spPr>
                <a:xfrm>
                  <a:off x="3830244" y="1456154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4" name="フリーフォーム 323"/>
                <p:cNvSpPr/>
                <p:nvPr/>
              </p:nvSpPr>
              <p:spPr>
                <a:xfrm>
                  <a:off x="4112817" y="102980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5" name="フリーフォーム 324"/>
                <p:cNvSpPr/>
                <p:nvPr/>
              </p:nvSpPr>
              <p:spPr>
                <a:xfrm>
                  <a:off x="3841015" y="537792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91" name="グループ化 244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94" name="フリーフォーム 293"/>
                <p:cNvSpPr/>
                <p:nvPr/>
              </p:nvSpPr>
              <p:spPr>
                <a:xfrm>
                  <a:off x="4592604" y="129342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5" name="フリーフォーム 294"/>
                <p:cNvSpPr/>
                <p:nvPr/>
              </p:nvSpPr>
              <p:spPr>
                <a:xfrm>
                  <a:off x="4856111" y="108361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6" name="フリーフォーム 295"/>
                <p:cNvSpPr/>
                <p:nvPr/>
              </p:nvSpPr>
              <p:spPr>
                <a:xfrm>
                  <a:off x="5016766" y="966669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>
                <a:xfrm>
                  <a:off x="5229770" y="813301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8" name="フリーフォーム 297"/>
                <p:cNvSpPr/>
                <p:nvPr/>
              </p:nvSpPr>
              <p:spPr>
                <a:xfrm>
                  <a:off x="5607964" y="68617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9" name="フリーフォーム 298"/>
                <p:cNvSpPr/>
                <p:nvPr/>
              </p:nvSpPr>
              <p:spPr>
                <a:xfrm>
                  <a:off x="5454559" y="225195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0" name="フリーフォーム 299"/>
                <p:cNvSpPr/>
                <p:nvPr/>
              </p:nvSpPr>
              <p:spPr>
                <a:xfrm>
                  <a:off x="5688082" y="213980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1" name="フリーフォーム 300"/>
                <p:cNvSpPr/>
                <p:nvPr/>
              </p:nvSpPr>
              <p:spPr>
                <a:xfrm>
                  <a:off x="5041566" y="22949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2" name="フリーフォーム 301"/>
                <p:cNvSpPr/>
                <p:nvPr/>
              </p:nvSpPr>
              <p:spPr>
                <a:xfrm>
                  <a:off x="4376987" y="151597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3" name="フリーフォーム 302"/>
                <p:cNvSpPr/>
                <p:nvPr/>
              </p:nvSpPr>
              <p:spPr>
                <a:xfrm>
                  <a:off x="4787856" y="41811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4" name="フリーフォーム 303"/>
                <p:cNvSpPr/>
                <p:nvPr/>
              </p:nvSpPr>
              <p:spPr>
                <a:xfrm>
                  <a:off x="4529210" y="53066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5" name="フリーフォーム 304"/>
                <p:cNvSpPr/>
                <p:nvPr/>
              </p:nvSpPr>
              <p:spPr>
                <a:xfrm>
                  <a:off x="4295615" y="793067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6" name="フリーフォーム 305"/>
                <p:cNvSpPr/>
                <p:nvPr/>
              </p:nvSpPr>
              <p:spPr>
                <a:xfrm>
                  <a:off x="4149048" y="184460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7" name="フリーフォーム 306"/>
                <p:cNvSpPr/>
                <p:nvPr/>
              </p:nvSpPr>
              <p:spPr>
                <a:xfrm>
                  <a:off x="3827690" y="1454233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8" name="フリーフォーム 307"/>
                <p:cNvSpPr/>
                <p:nvPr/>
              </p:nvSpPr>
              <p:spPr>
                <a:xfrm>
                  <a:off x="4112418" y="1027362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9" name="フリーフォーム 308"/>
                <p:cNvSpPr/>
                <p:nvPr/>
              </p:nvSpPr>
              <p:spPr>
                <a:xfrm>
                  <a:off x="3838521" y="536713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292" name="フリーフォーム 291"/>
              <p:cNvSpPr/>
              <p:nvPr/>
            </p:nvSpPr>
            <p:spPr>
              <a:xfrm>
                <a:off x="2819223" y="2398635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3" name="フリーフォーム 292"/>
              <p:cNvSpPr/>
              <p:nvPr/>
            </p:nvSpPr>
            <p:spPr>
              <a:xfrm>
                <a:off x="3127099" y="259658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5" name="グループ化 311"/>
            <p:cNvGrpSpPr>
              <a:grpSpLocks/>
            </p:cNvGrpSpPr>
            <p:nvPr/>
          </p:nvGrpSpPr>
          <p:grpSpPr bwMode="auto">
            <a:xfrm>
              <a:off x="2034948" y="729850"/>
              <a:ext cx="2799720" cy="4285245"/>
              <a:chOff x="2819400" y="-106626"/>
              <a:chExt cx="3733800" cy="5714946"/>
            </a:xfrm>
          </p:grpSpPr>
          <p:grpSp>
            <p:nvGrpSpPr>
              <p:cNvPr id="218" name="グループ化 312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72" name="フリーフォーム 271"/>
                <p:cNvSpPr/>
                <p:nvPr/>
              </p:nvSpPr>
              <p:spPr>
                <a:xfrm>
                  <a:off x="4593714" y="129735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>
                <a:xfrm>
                  <a:off x="4856261" y="1087711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4" name="フリーフォーム 273"/>
                <p:cNvSpPr/>
                <p:nvPr/>
              </p:nvSpPr>
              <p:spPr>
                <a:xfrm>
                  <a:off x="5017178" y="97124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5" name="フリーフォーム 274"/>
                <p:cNvSpPr/>
                <p:nvPr/>
              </p:nvSpPr>
              <p:spPr>
                <a:xfrm>
                  <a:off x="5231028" y="818774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6" name="フリーフォーム 275"/>
                <p:cNvSpPr/>
                <p:nvPr/>
              </p:nvSpPr>
              <p:spPr>
                <a:xfrm>
                  <a:off x="5607910" y="691717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>
                <a:xfrm>
                  <a:off x="5455463" y="23007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8" name="フリーフォーム 277"/>
                <p:cNvSpPr/>
                <p:nvPr/>
              </p:nvSpPr>
              <p:spPr>
                <a:xfrm>
                  <a:off x="5688369" y="219487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9" name="フリーフォーム 278"/>
                <p:cNvSpPr/>
                <p:nvPr/>
              </p:nvSpPr>
              <p:spPr>
                <a:xfrm>
                  <a:off x="5042586" y="234311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0" name="フリーフォーム 279"/>
                <p:cNvSpPr/>
                <p:nvPr/>
              </p:nvSpPr>
              <p:spPr>
                <a:xfrm>
                  <a:off x="4377747" y="151970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1" name="フリーフォーム 280"/>
                <p:cNvSpPr/>
                <p:nvPr/>
              </p:nvSpPr>
              <p:spPr>
                <a:xfrm>
                  <a:off x="4788507" y="42277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2" name="フリーフォーム 281"/>
                <p:cNvSpPr/>
                <p:nvPr/>
              </p:nvSpPr>
              <p:spPr>
                <a:xfrm>
                  <a:off x="4530194" y="53501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3" name="フリーフォーム 282"/>
                <p:cNvSpPr/>
                <p:nvPr/>
              </p:nvSpPr>
              <p:spPr>
                <a:xfrm>
                  <a:off x="4297289" y="797598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4" name="フリーフォーム 283"/>
                <p:cNvSpPr/>
                <p:nvPr/>
              </p:nvSpPr>
              <p:spPr>
                <a:xfrm>
                  <a:off x="4149077" y="185005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5" name="フリーフォーム 284"/>
                <p:cNvSpPr/>
                <p:nvPr/>
              </p:nvSpPr>
              <p:spPr>
                <a:xfrm>
                  <a:off x="3829362" y="145829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6" name="フリーフォーム 285"/>
                <p:cNvSpPr/>
                <p:nvPr/>
              </p:nvSpPr>
              <p:spPr>
                <a:xfrm>
                  <a:off x="4113083" y="103265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7" name="フリーフォーム 286"/>
                <p:cNvSpPr/>
                <p:nvPr/>
              </p:nvSpPr>
              <p:spPr>
                <a:xfrm>
                  <a:off x="3839948" y="54136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19" name="グループ化 313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56" name="フリーフォーム 255"/>
                <p:cNvSpPr/>
                <p:nvPr/>
              </p:nvSpPr>
              <p:spPr>
                <a:xfrm>
                  <a:off x="4592293" y="1295758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7" name="フリーフォーム 256"/>
                <p:cNvSpPr/>
                <p:nvPr/>
              </p:nvSpPr>
              <p:spPr>
                <a:xfrm>
                  <a:off x="4855232" y="108594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8" name="フリーフォーム 257"/>
                <p:cNvSpPr/>
                <p:nvPr/>
              </p:nvSpPr>
              <p:spPr>
                <a:xfrm>
                  <a:off x="5017046" y="969512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9" name="フリーフォーム 258"/>
                <p:cNvSpPr/>
                <p:nvPr/>
              </p:nvSpPr>
              <p:spPr>
                <a:xfrm>
                  <a:off x="5229487" y="816354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0" name="フリーフォーム 259"/>
                <p:cNvSpPr/>
                <p:nvPr/>
              </p:nvSpPr>
              <p:spPr>
                <a:xfrm>
                  <a:off x="5608090" y="690194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1" name="フリーフォーム 260"/>
                <p:cNvSpPr/>
                <p:nvPr/>
              </p:nvSpPr>
              <p:spPr>
                <a:xfrm>
                  <a:off x="5455022" y="22826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2" name="フリーフォーム 261"/>
                <p:cNvSpPr/>
                <p:nvPr/>
              </p:nvSpPr>
              <p:spPr>
                <a:xfrm>
                  <a:off x="5687815" y="21804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3" name="フリーフォーム 262"/>
                <p:cNvSpPr/>
                <p:nvPr/>
              </p:nvSpPr>
              <p:spPr>
                <a:xfrm>
                  <a:off x="5041084" y="23218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4" name="フリーフォーム 263"/>
                <p:cNvSpPr/>
                <p:nvPr/>
              </p:nvSpPr>
              <p:spPr>
                <a:xfrm>
                  <a:off x="4377096" y="151834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5" name="フリーフォーム 264"/>
                <p:cNvSpPr/>
                <p:nvPr/>
              </p:nvSpPr>
              <p:spPr>
                <a:xfrm>
                  <a:off x="4788547" y="420211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6" name="フリーフォーム 265"/>
                <p:cNvSpPr/>
                <p:nvPr/>
              </p:nvSpPr>
              <p:spPr>
                <a:xfrm>
                  <a:off x="4529617" y="532806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7" name="フリーフォーム 266"/>
                <p:cNvSpPr/>
                <p:nvPr/>
              </p:nvSpPr>
              <p:spPr>
                <a:xfrm>
                  <a:off x="4296182" y="79622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8" name="フリーフォーム 267"/>
                <p:cNvSpPr/>
                <p:nvPr/>
              </p:nvSpPr>
              <p:spPr>
                <a:xfrm>
                  <a:off x="4149268" y="1846887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9" name="フリーフォーム 268"/>
                <p:cNvSpPr/>
                <p:nvPr/>
              </p:nvSpPr>
              <p:spPr>
                <a:xfrm>
                  <a:off x="3829332" y="1455009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0" name="フリーフォーム 269"/>
                <p:cNvSpPr/>
                <p:nvPr/>
              </p:nvSpPr>
              <p:spPr>
                <a:xfrm>
                  <a:off x="4111330" y="1029900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1" name="フリーフォーム 270"/>
                <p:cNvSpPr/>
                <p:nvPr/>
              </p:nvSpPr>
              <p:spPr>
                <a:xfrm>
                  <a:off x="3838838" y="538826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20" name="グループ化 314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40" name="フリーフォーム 239"/>
                <p:cNvSpPr/>
                <p:nvPr/>
              </p:nvSpPr>
              <p:spPr>
                <a:xfrm>
                  <a:off x="4595023" y="129611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1" name="フリーフォーム 240"/>
                <p:cNvSpPr/>
                <p:nvPr/>
              </p:nvSpPr>
              <p:spPr>
                <a:xfrm>
                  <a:off x="4855636" y="108571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2" name="フリーフォーム 241"/>
                <p:cNvSpPr/>
                <p:nvPr/>
              </p:nvSpPr>
              <p:spPr>
                <a:xfrm>
                  <a:off x="5017594" y="969412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3" name="フリーフォーム 242"/>
                <p:cNvSpPr/>
                <p:nvPr/>
              </p:nvSpPr>
              <p:spPr>
                <a:xfrm>
                  <a:off x="5232411" y="816105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4" name="フリーフォーム 243"/>
                <p:cNvSpPr/>
                <p:nvPr/>
              </p:nvSpPr>
              <p:spPr>
                <a:xfrm>
                  <a:off x="5609108" y="689313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5" name="フリーフォーム 244"/>
                <p:cNvSpPr/>
                <p:nvPr/>
              </p:nvSpPr>
              <p:spPr>
                <a:xfrm>
                  <a:off x="5455201" y="22779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6" name="フリーフォーム 245"/>
                <p:cNvSpPr/>
                <p:nvPr/>
              </p:nvSpPr>
              <p:spPr>
                <a:xfrm>
                  <a:off x="5689878" y="217423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7" name="フリーフォーム 246"/>
                <p:cNvSpPr/>
                <p:nvPr/>
              </p:nvSpPr>
              <p:spPr>
                <a:xfrm>
                  <a:off x="5043158" y="232951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8" name="フリーフォーム 247"/>
                <p:cNvSpPr/>
                <p:nvPr/>
              </p:nvSpPr>
              <p:spPr>
                <a:xfrm>
                  <a:off x="4377950" y="1518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9" name="フリーフォーム 248"/>
                <p:cNvSpPr/>
                <p:nvPr/>
              </p:nvSpPr>
              <p:spPr>
                <a:xfrm>
                  <a:off x="4788373" y="421188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0" name="フリーフォーム 249"/>
                <p:cNvSpPr/>
                <p:nvPr/>
              </p:nvSpPr>
              <p:spPr>
                <a:xfrm>
                  <a:off x="4531737" y="533999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1" name="フリーフォーム 250"/>
                <p:cNvSpPr/>
                <p:nvPr/>
              </p:nvSpPr>
              <p:spPr>
                <a:xfrm>
                  <a:off x="4298096" y="795334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2" name="フリーフォーム 251"/>
                <p:cNvSpPr/>
                <p:nvPr/>
              </p:nvSpPr>
              <p:spPr>
                <a:xfrm>
                  <a:off x="4148864" y="1847188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3" name="フリーフォーム 252"/>
                <p:cNvSpPr/>
                <p:nvPr/>
              </p:nvSpPr>
              <p:spPr>
                <a:xfrm>
                  <a:off x="3830231" y="1457319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4" name="フリーフォーム 253"/>
                <p:cNvSpPr/>
                <p:nvPr/>
              </p:nvSpPr>
              <p:spPr>
                <a:xfrm>
                  <a:off x="4113549" y="103003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5" name="フリーフォーム 254"/>
                <p:cNvSpPr/>
                <p:nvPr/>
              </p:nvSpPr>
              <p:spPr>
                <a:xfrm>
                  <a:off x="3840107" y="539782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21" name="グループ化 315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24" name="フリーフォーム 223"/>
                <p:cNvSpPr/>
                <p:nvPr/>
              </p:nvSpPr>
              <p:spPr>
                <a:xfrm>
                  <a:off x="4592855" y="1295700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5" name="フリーフォーム 224"/>
                <p:cNvSpPr/>
                <p:nvPr/>
              </p:nvSpPr>
              <p:spPr>
                <a:xfrm>
                  <a:off x="4855992" y="108427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6" name="フリーフォーム 225"/>
                <p:cNvSpPr/>
                <p:nvPr/>
              </p:nvSpPr>
              <p:spPr>
                <a:xfrm>
                  <a:off x="5016750" y="969157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7" name="フリーフォーム 226"/>
                <p:cNvSpPr/>
                <p:nvPr/>
              </p:nvSpPr>
              <p:spPr>
                <a:xfrm>
                  <a:off x="5230451" y="816098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8" name="フリーフォーム 227"/>
                <p:cNvSpPr/>
                <p:nvPr/>
              </p:nvSpPr>
              <p:spPr>
                <a:xfrm>
                  <a:off x="5606998" y="688036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>
                <a:xfrm>
                  <a:off x="5455119" y="22662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0" name="フリーフォーム 229"/>
                <p:cNvSpPr/>
                <p:nvPr/>
              </p:nvSpPr>
              <p:spPr>
                <a:xfrm>
                  <a:off x="5687343" y="21620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1" name="フリーフォーム 230"/>
                <p:cNvSpPr/>
                <p:nvPr/>
              </p:nvSpPr>
              <p:spPr>
                <a:xfrm>
                  <a:off x="5041792" y="23157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2" name="フリーフォーム 231"/>
                <p:cNvSpPr/>
                <p:nvPr/>
              </p:nvSpPr>
              <p:spPr>
                <a:xfrm>
                  <a:off x="4378032" y="151801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3" name="フリーフォーム 232"/>
                <p:cNvSpPr/>
                <p:nvPr/>
              </p:nvSpPr>
              <p:spPr>
                <a:xfrm>
                  <a:off x="4788996" y="41940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4" name="フリーフォーム 233"/>
                <p:cNvSpPr/>
                <p:nvPr/>
              </p:nvSpPr>
              <p:spPr>
                <a:xfrm>
                  <a:off x="4530438" y="53245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5" name="フリーフォーム 234"/>
                <p:cNvSpPr/>
                <p:nvPr/>
              </p:nvSpPr>
              <p:spPr>
                <a:xfrm>
                  <a:off x="4297779" y="79582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6" name="フリーフォーム 235"/>
                <p:cNvSpPr/>
                <p:nvPr/>
              </p:nvSpPr>
              <p:spPr>
                <a:xfrm>
                  <a:off x="4149316" y="1848039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7" name="フリーフォーム 236"/>
                <p:cNvSpPr/>
                <p:nvPr/>
              </p:nvSpPr>
              <p:spPr>
                <a:xfrm>
                  <a:off x="3829307" y="1455405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8" name="フリーフォーム 237"/>
                <p:cNvSpPr/>
                <p:nvPr/>
              </p:nvSpPr>
              <p:spPr>
                <a:xfrm>
                  <a:off x="4113304" y="10305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9" name="フリーフォーム 238"/>
                <p:cNvSpPr/>
                <p:nvPr/>
              </p:nvSpPr>
              <p:spPr>
                <a:xfrm>
                  <a:off x="3840785" y="538225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222" name="フリーフォーム 221"/>
              <p:cNvSpPr/>
              <p:nvPr/>
            </p:nvSpPr>
            <p:spPr>
              <a:xfrm>
                <a:off x="2819400" y="240063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3" name="フリーフォーム 222"/>
              <p:cNvSpPr/>
              <p:nvPr/>
            </p:nvSpPr>
            <p:spPr>
              <a:xfrm>
                <a:off x="3126412" y="259757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6" name="グループ化 382"/>
            <p:cNvGrpSpPr>
              <a:grpSpLocks/>
            </p:cNvGrpSpPr>
            <p:nvPr/>
          </p:nvGrpSpPr>
          <p:grpSpPr bwMode="auto">
            <a:xfrm rot="127290">
              <a:off x="2355285" y="1233071"/>
              <a:ext cx="2799720" cy="4285245"/>
              <a:chOff x="2819400" y="-106626"/>
              <a:chExt cx="3733800" cy="5714946"/>
            </a:xfrm>
          </p:grpSpPr>
          <p:grpSp>
            <p:nvGrpSpPr>
              <p:cNvPr id="148" name="グループ化 383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202" name="フリーフォーム 201"/>
                <p:cNvSpPr/>
                <p:nvPr/>
              </p:nvSpPr>
              <p:spPr>
                <a:xfrm>
                  <a:off x="4592876" y="1294652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4853626" y="10853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4" name="フリーフォーム 203"/>
                <p:cNvSpPr/>
                <p:nvPr/>
              </p:nvSpPr>
              <p:spPr>
                <a:xfrm>
                  <a:off x="5015593" y="970516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5" name="フリーフォーム 204"/>
                <p:cNvSpPr/>
                <p:nvPr/>
              </p:nvSpPr>
              <p:spPr>
                <a:xfrm>
                  <a:off x="5228343" y="81787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6" name="フリーフォーム 205"/>
                <p:cNvSpPr/>
                <p:nvPr/>
              </p:nvSpPr>
              <p:spPr>
                <a:xfrm>
                  <a:off x="5607006" y="689530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7" name="フリーフォーム 206"/>
                <p:cNvSpPr/>
                <p:nvPr/>
              </p:nvSpPr>
              <p:spPr>
                <a:xfrm>
                  <a:off x="5454224" y="228717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8" name="フリーフォーム 207"/>
                <p:cNvSpPr/>
                <p:nvPr/>
              </p:nvSpPr>
              <p:spPr>
                <a:xfrm>
                  <a:off x="5686005" y="21881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9" name="フリーフォーム 208"/>
                <p:cNvSpPr/>
                <p:nvPr/>
              </p:nvSpPr>
              <p:spPr>
                <a:xfrm>
                  <a:off x="5040302" y="23371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4375715" y="151820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1" name="フリーフォーム 210"/>
                <p:cNvSpPr/>
                <p:nvPr/>
              </p:nvSpPr>
              <p:spPr>
                <a:xfrm>
                  <a:off x="4787686" y="42074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2" name="フリーフォーム 211"/>
                <p:cNvSpPr/>
                <p:nvPr/>
              </p:nvSpPr>
              <p:spPr>
                <a:xfrm>
                  <a:off x="4527839" y="532767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3" name="フリーフォーム 212"/>
                <p:cNvSpPr/>
                <p:nvPr/>
              </p:nvSpPr>
              <p:spPr>
                <a:xfrm>
                  <a:off x="4295477" y="79510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4" name="フリーフォーム 213"/>
                <p:cNvSpPr/>
                <p:nvPr/>
              </p:nvSpPr>
              <p:spPr>
                <a:xfrm>
                  <a:off x="4147416" y="1847520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>
                <a:xfrm>
                  <a:off x="3827036" y="1455771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6" name="フリーフォーム 215"/>
                <p:cNvSpPr/>
                <p:nvPr/>
              </p:nvSpPr>
              <p:spPr>
                <a:xfrm>
                  <a:off x="4110896" y="10311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>
                <a:xfrm>
                  <a:off x="3838789" y="540394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49" name="グループ化 384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86" name="フリーフォーム 185"/>
                <p:cNvSpPr/>
                <p:nvPr/>
              </p:nvSpPr>
              <p:spPr>
                <a:xfrm>
                  <a:off x="4591645" y="1294429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>
                <a:xfrm>
                  <a:off x="4854881" y="108643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>
                <a:xfrm>
                  <a:off x="5014811" y="9695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9" name="フリーフォーム 188"/>
                <p:cNvSpPr/>
                <p:nvPr/>
              </p:nvSpPr>
              <p:spPr>
                <a:xfrm>
                  <a:off x="5230481" y="81592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>
                  <a:off x="5606650" y="690175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1" name="フリーフォーム 190"/>
                <p:cNvSpPr/>
                <p:nvPr/>
              </p:nvSpPr>
              <p:spPr>
                <a:xfrm>
                  <a:off x="5455155" y="22855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2" name="フリーフォーム 191"/>
                <p:cNvSpPr/>
                <p:nvPr/>
              </p:nvSpPr>
              <p:spPr>
                <a:xfrm>
                  <a:off x="5688135" y="21673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3" name="フリーフォーム 192"/>
                <p:cNvSpPr/>
                <p:nvPr/>
              </p:nvSpPr>
              <p:spPr>
                <a:xfrm>
                  <a:off x="5041987" y="233406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4" name="フリーフォーム 193"/>
                <p:cNvSpPr/>
                <p:nvPr/>
              </p:nvSpPr>
              <p:spPr>
                <a:xfrm>
                  <a:off x="4376390" y="1517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5" name="フリーフォーム 194"/>
                <p:cNvSpPr/>
                <p:nvPr/>
              </p:nvSpPr>
              <p:spPr>
                <a:xfrm>
                  <a:off x="4787183" y="421248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6" name="フリーフォーム 195"/>
                <p:cNvSpPr/>
                <p:nvPr/>
              </p:nvSpPr>
              <p:spPr>
                <a:xfrm>
                  <a:off x="4528865" y="53197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7" name="フリーフォーム 196"/>
                <p:cNvSpPr/>
                <p:nvPr/>
              </p:nvSpPr>
              <p:spPr>
                <a:xfrm>
                  <a:off x="4296869" y="796284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8" name="フリーフォーム 197"/>
                <p:cNvSpPr/>
                <p:nvPr/>
              </p:nvSpPr>
              <p:spPr>
                <a:xfrm>
                  <a:off x="4147351" y="1847982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9" name="フリーフォーム 198"/>
                <p:cNvSpPr/>
                <p:nvPr/>
              </p:nvSpPr>
              <p:spPr>
                <a:xfrm>
                  <a:off x="3826975" y="1456303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0" name="フリーフォーム 199"/>
                <p:cNvSpPr/>
                <p:nvPr/>
              </p:nvSpPr>
              <p:spPr>
                <a:xfrm>
                  <a:off x="4112377" y="1029971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1" name="フリーフォーム 200"/>
                <p:cNvSpPr/>
                <p:nvPr/>
              </p:nvSpPr>
              <p:spPr>
                <a:xfrm>
                  <a:off x="3838906" y="539438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50" name="グループ化 385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70" name="フリーフォーム 169"/>
                <p:cNvSpPr/>
                <p:nvPr/>
              </p:nvSpPr>
              <p:spPr>
                <a:xfrm>
                  <a:off x="4594037" y="129560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1" name="フリーフォーム 170"/>
                <p:cNvSpPr/>
                <p:nvPr/>
              </p:nvSpPr>
              <p:spPr>
                <a:xfrm>
                  <a:off x="4855537" y="1085870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>
                <a:xfrm>
                  <a:off x="5017840" y="96886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3" name="フリーフォーム 172"/>
                <p:cNvSpPr/>
                <p:nvPr/>
              </p:nvSpPr>
              <p:spPr>
                <a:xfrm>
                  <a:off x="5231693" y="815909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>
                <a:xfrm>
                  <a:off x="5608542" y="689049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5" name="フリーフォーム 174"/>
                <p:cNvSpPr/>
                <p:nvPr/>
              </p:nvSpPr>
              <p:spPr>
                <a:xfrm>
                  <a:off x="5456417" y="22847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6" name="フリーフォーム 175"/>
                <p:cNvSpPr/>
                <p:nvPr/>
              </p:nvSpPr>
              <p:spPr>
                <a:xfrm>
                  <a:off x="5688803" y="216845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7" name="フリーフォーム 176"/>
                <p:cNvSpPr/>
                <p:nvPr/>
              </p:nvSpPr>
              <p:spPr>
                <a:xfrm>
                  <a:off x="5043012" y="23154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4377075" y="151800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>
                <a:xfrm>
                  <a:off x="4788394" y="420006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>
                <a:xfrm>
                  <a:off x="4531070" y="534109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1" name="フリーフォーム 180"/>
                <p:cNvSpPr/>
                <p:nvPr/>
              </p:nvSpPr>
              <p:spPr>
                <a:xfrm>
                  <a:off x="4298096" y="795900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2" name="フリーフォーム 181"/>
                <p:cNvSpPr/>
                <p:nvPr/>
              </p:nvSpPr>
              <p:spPr>
                <a:xfrm>
                  <a:off x="4149914" y="184772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3" name="フリーフォーム 182"/>
                <p:cNvSpPr/>
                <p:nvPr/>
              </p:nvSpPr>
              <p:spPr>
                <a:xfrm>
                  <a:off x="3830141" y="1456302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4" name="フリーフォーム 183"/>
                <p:cNvSpPr/>
                <p:nvPr/>
              </p:nvSpPr>
              <p:spPr>
                <a:xfrm>
                  <a:off x="4113252" y="1030151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3841278" y="539320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51" name="グループ化 386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54" name="フリーフォーム 153"/>
                <p:cNvSpPr/>
                <p:nvPr/>
              </p:nvSpPr>
              <p:spPr>
                <a:xfrm>
                  <a:off x="4592548" y="129334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5" name="フリーフォーム 154"/>
                <p:cNvSpPr/>
                <p:nvPr/>
              </p:nvSpPr>
              <p:spPr>
                <a:xfrm>
                  <a:off x="4855148" y="108344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6" name="フリーフォーム 155"/>
                <p:cNvSpPr/>
                <p:nvPr/>
              </p:nvSpPr>
              <p:spPr>
                <a:xfrm>
                  <a:off x="5017158" y="96718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7" name="フリーフォーム 156"/>
                <p:cNvSpPr/>
                <p:nvPr/>
              </p:nvSpPr>
              <p:spPr>
                <a:xfrm>
                  <a:off x="5230777" y="81527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8" name="フリーフォーム 157"/>
                <p:cNvSpPr/>
                <p:nvPr/>
              </p:nvSpPr>
              <p:spPr>
                <a:xfrm>
                  <a:off x="5606109" y="6878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9" name="フリーフォーム 158"/>
                <p:cNvSpPr/>
                <p:nvPr/>
              </p:nvSpPr>
              <p:spPr>
                <a:xfrm>
                  <a:off x="5454260" y="22587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0" name="フリーフォーム 159"/>
                <p:cNvSpPr/>
                <p:nvPr/>
              </p:nvSpPr>
              <p:spPr>
                <a:xfrm>
                  <a:off x="5687215" y="21479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1" name="フリーフォーム 160"/>
                <p:cNvSpPr/>
                <p:nvPr/>
              </p:nvSpPr>
              <p:spPr>
                <a:xfrm>
                  <a:off x="5041806" y="230393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2" name="フリーフォーム 161"/>
                <p:cNvSpPr/>
                <p:nvPr/>
              </p:nvSpPr>
              <p:spPr>
                <a:xfrm>
                  <a:off x="4377365" y="151678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3" name="フリーフォーム 162"/>
                <p:cNvSpPr/>
                <p:nvPr/>
              </p:nvSpPr>
              <p:spPr>
                <a:xfrm>
                  <a:off x="4788232" y="419074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4" name="フリーフォーム 163"/>
                <p:cNvSpPr/>
                <p:nvPr/>
              </p:nvSpPr>
              <p:spPr>
                <a:xfrm>
                  <a:off x="4528541" y="5321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5" name="フリーフォーム 164"/>
                <p:cNvSpPr/>
                <p:nvPr/>
              </p:nvSpPr>
              <p:spPr>
                <a:xfrm>
                  <a:off x="4296328" y="79484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6" name="フリーフォーム 165"/>
                <p:cNvSpPr/>
                <p:nvPr/>
              </p:nvSpPr>
              <p:spPr>
                <a:xfrm>
                  <a:off x="4147865" y="1845561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7" name="フリーフォーム 166"/>
                <p:cNvSpPr/>
                <p:nvPr/>
              </p:nvSpPr>
              <p:spPr>
                <a:xfrm>
                  <a:off x="3828138" y="1455538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8" name="フリーフォーム 167"/>
                <p:cNvSpPr/>
                <p:nvPr/>
              </p:nvSpPr>
              <p:spPr>
                <a:xfrm>
                  <a:off x="4111258" y="102803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9" name="フリーフォーム 168"/>
                <p:cNvSpPr/>
                <p:nvPr/>
              </p:nvSpPr>
              <p:spPr>
                <a:xfrm>
                  <a:off x="3838503" y="536834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52" name="フリーフォーム 151"/>
              <p:cNvSpPr/>
              <p:nvPr/>
            </p:nvSpPr>
            <p:spPr>
              <a:xfrm>
                <a:off x="2818855" y="2399684"/>
                <a:ext cx="1325442" cy="3208194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>
                <a:off x="3125396" y="2596592"/>
                <a:ext cx="940090" cy="2670319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7" name="グループ化 453"/>
            <p:cNvGrpSpPr>
              <a:grpSpLocks/>
            </p:cNvGrpSpPr>
            <p:nvPr/>
          </p:nvGrpSpPr>
          <p:grpSpPr bwMode="auto">
            <a:xfrm>
              <a:off x="2698403" y="1260501"/>
              <a:ext cx="2799720" cy="4285245"/>
              <a:chOff x="2819400" y="-106626"/>
              <a:chExt cx="3733800" cy="5714946"/>
            </a:xfrm>
          </p:grpSpPr>
          <p:grpSp>
            <p:nvGrpSpPr>
              <p:cNvPr id="78" name="グループ化 454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32" name="フリーフォーム 131"/>
                <p:cNvSpPr/>
                <p:nvPr/>
              </p:nvSpPr>
              <p:spPr>
                <a:xfrm>
                  <a:off x="4593947" y="1296947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3" name="フリーフォーム 132"/>
                <p:cNvSpPr/>
                <p:nvPr/>
              </p:nvSpPr>
              <p:spPr>
                <a:xfrm>
                  <a:off x="4856495" y="10873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4" name="フリーフォーム 133"/>
                <p:cNvSpPr/>
                <p:nvPr/>
              </p:nvSpPr>
              <p:spPr>
                <a:xfrm>
                  <a:off x="5017411" y="97083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フリーフォーム 134"/>
                <p:cNvSpPr/>
                <p:nvPr/>
              </p:nvSpPr>
              <p:spPr>
                <a:xfrm>
                  <a:off x="5231261" y="818365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>
                <a:xfrm>
                  <a:off x="5608144" y="691308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フリーフォーム 136"/>
                <p:cNvSpPr/>
                <p:nvPr/>
              </p:nvSpPr>
              <p:spPr>
                <a:xfrm>
                  <a:off x="5455697" y="22966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8" name="フリーフォーム 137"/>
                <p:cNvSpPr/>
                <p:nvPr/>
              </p:nvSpPr>
              <p:spPr>
                <a:xfrm>
                  <a:off x="5688602" y="21907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9" name="フリーフォーム 138"/>
                <p:cNvSpPr/>
                <p:nvPr/>
              </p:nvSpPr>
              <p:spPr>
                <a:xfrm>
                  <a:off x="5042819" y="23390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4377981" y="151929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>
                  <a:off x="4788741" y="42236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>
                <a:xfrm>
                  <a:off x="4530428" y="534604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>
                <a:xfrm>
                  <a:off x="4297523" y="797189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4149310" y="184964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>
                <a:xfrm>
                  <a:off x="3829596" y="145788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6" name="フリーフォーム 145"/>
                <p:cNvSpPr/>
                <p:nvPr/>
              </p:nvSpPr>
              <p:spPr>
                <a:xfrm>
                  <a:off x="4113317" y="1032244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>
                  <a:off x="3840182" y="540956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79" name="グループ化 455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6" name="フリーフォーム 115"/>
                <p:cNvSpPr/>
                <p:nvPr/>
              </p:nvSpPr>
              <p:spPr>
                <a:xfrm>
                  <a:off x="4592456" y="129531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" name="フリーフォーム 116"/>
                <p:cNvSpPr/>
                <p:nvPr/>
              </p:nvSpPr>
              <p:spPr>
                <a:xfrm>
                  <a:off x="4855396" y="10855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" name="フリーフォーム 117"/>
                <p:cNvSpPr/>
                <p:nvPr/>
              </p:nvSpPr>
              <p:spPr>
                <a:xfrm>
                  <a:off x="5017209" y="969070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5229650" y="815912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フリーフォーム 119"/>
                <p:cNvSpPr/>
                <p:nvPr/>
              </p:nvSpPr>
              <p:spPr>
                <a:xfrm>
                  <a:off x="5608254" y="68975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フリーフォーム 120"/>
                <p:cNvSpPr/>
                <p:nvPr/>
              </p:nvSpPr>
              <p:spPr>
                <a:xfrm>
                  <a:off x="5455185" y="22782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フリーフォーム 121"/>
                <p:cNvSpPr/>
                <p:nvPr/>
              </p:nvSpPr>
              <p:spPr>
                <a:xfrm>
                  <a:off x="5687979" y="21759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" name="フリーフォーム 122"/>
                <p:cNvSpPr/>
                <p:nvPr/>
              </p:nvSpPr>
              <p:spPr>
                <a:xfrm>
                  <a:off x="5041248" y="231745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" name="フリーフォーム 123"/>
                <p:cNvSpPr/>
                <p:nvPr/>
              </p:nvSpPr>
              <p:spPr>
                <a:xfrm>
                  <a:off x="4377259" y="1517898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" name="フリーフォーム 124"/>
                <p:cNvSpPr/>
                <p:nvPr/>
              </p:nvSpPr>
              <p:spPr>
                <a:xfrm>
                  <a:off x="4788711" y="419769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" name="フリーフォーム 125"/>
                <p:cNvSpPr/>
                <p:nvPr/>
              </p:nvSpPr>
              <p:spPr>
                <a:xfrm>
                  <a:off x="4529780" y="532364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>
                <a:xfrm>
                  <a:off x="4296345" y="79578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>
                <a:xfrm>
                  <a:off x="4149431" y="1846445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" name="フリーフォーム 128"/>
                <p:cNvSpPr/>
                <p:nvPr/>
              </p:nvSpPr>
              <p:spPr>
                <a:xfrm>
                  <a:off x="3829496" y="145456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" name="フリーフォーム 129"/>
                <p:cNvSpPr/>
                <p:nvPr/>
              </p:nvSpPr>
              <p:spPr>
                <a:xfrm>
                  <a:off x="4111494" y="1029458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" name="フリーフォーム 130"/>
                <p:cNvSpPr/>
                <p:nvPr/>
              </p:nvSpPr>
              <p:spPr>
                <a:xfrm>
                  <a:off x="3839002" y="538384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80" name="グループ化 456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00" name="フリーフォーム 99"/>
                <p:cNvSpPr/>
                <p:nvPr/>
              </p:nvSpPr>
              <p:spPr>
                <a:xfrm>
                  <a:off x="4595389" y="129581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フリーフォーム 100"/>
                <p:cNvSpPr/>
                <p:nvPr/>
              </p:nvSpPr>
              <p:spPr>
                <a:xfrm>
                  <a:off x="4856002" y="10854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フリーフォーム 101"/>
                <p:cNvSpPr/>
                <p:nvPr/>
              </p:nvSpPr>
              <p:spPr>
                <a:xfrm>
                  <a:off x="5017961" y="9691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>
                <a:xfrm>
                  <a:off x="5232777" y="81580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>
                <a:xfrm>
                  <a:off x="5609475" y="689017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>
                <a:xfrm>
                  <a:off x="5455567" y="22749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>
                <a:xfrm>
                  <a:off x="5690244" y="217126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>
                <a:xfrm>
                  <a:off x="5043524" y="23265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>
                <a:xfrm>
                  <a:off x="4378316" y="151784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" name="フリーフォーム 108"/>
                <p:cNvSpPr/>
                <p:nvPr/>
              </p:nvSpPr>
              <p:spPr>
                <a:xfrm>
                  <a:off x="4788739" y="420891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" name="フリーフォーム 109"/>
                <p:cNvSpPr/>
                <p:nvPr/>
              </p:nvSpPr>
              <p:spPr>
                <a:xfrm>
                  <a:off x="4532103" y="533702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" name="フリーフォーム 110"/>
                <p:cNvSpPr/>
                <p:nvPr/>
              </p:nvSpPr>
              <p:spPr>
                <a:xfrm>
                  <a:off x="4298462" y="79503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" name="フリーフォーム 111"/>
                <p:cNvSpPr/>
                <p:nvPr/>
              </p:nvSpPr>
              <p:spPr>
                <a:xfrm>
                  <a:off x="4149230" y="1846891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" name="フリーフォーム 112"/>
                <p:cNvSpPr/>
                <p:nvPr/>
              </p:nvSpPr>
              <p:spPr>
                <a:xfrm>
                  <a:off x="3830597" y="1457022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" name="フリーフォーム 113"/>
                <p:cNvSpPr/>
                <p:nvPr/>
              </p:nvSpPr>
              <p:spPr>
                <a:xfrm>
                  <a:off x="4113916" y="1029735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" name="フリーフォーム 114"/>
                <p:cNvSpPr/>
                <p:nvPr/>
              </p:nvSpPr>
              <p:spPr>
                <a:xfrm>
                  <a:off x="3840473" y="53948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81" name="グループ化 457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84" name="フリーフォーム 83"/>
                <p:cNvSpPr/>
                <p:nvPr/>
              </p:nvSpPr>
              <p:spPr>
                <a:xfrm>
                  <a:off x="4593186" y="129536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>
                <a:xfrm>
                  <a:off x="4856324" y="108394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>
                <a:xfrm>
                  <a:off x="5017081" y="96882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7" name="フリーフォーム 86"/>
                <p:cNvSpPr/>
                <p:nvPr/>
              </p:nvSpPr>
              <p:spPr>
                <a:xfrm>
                  <a:off x="5230782" y="815763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8" name="フリーフォーム 87"/>
                <p:cNvSpPr/>
                <p:nvPr/>
              </p:nvSpPr>
              <p:spPr>
                <a:xfrm>
                  <a:off x="5607329" y="68770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9" name="フリーフォーム 88"/>
                <p:cNvSpPr/>
                <p:nvPr/>
              </p:nvSpPr>
              <p:spPr>
                <a:xfrm>
                  <a:off x="5455450" y="226289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>
                  <a:off x="5687675" y="215873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>
                <a:xfrm>
                  <a:off x="5042123" y="23124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>
                  <a:off x="4378364" y="151768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>
                <a:xfrm>
                  <a:off x="4789328" y="41906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4530769" y="53212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>
                  <a:off x="4298111" y="79549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>
                  <a:off x="4149647" y="1847704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7" name="フリーフォーム 96"/>
                <p:cNvSpPr/>
                <p:nvPr/>
              </p:nvSpPr>
              <p:spPr>
                <a:xfrm>
                  <a:off x="3829638" y="1455070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>
                  <a:off x="4113635" y="103021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9" name="フリーフォーム 98"/>
                <p:cNvSpPr/>
                <p:nvPr/>
              </p:nvSpPr>
              <p:spPr>
                <a:xfrm>
                  <a:off x="3841117" y="537890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82" name="フリーフォーム 81"/>
              <p:cNvSpPr/>
              <p:nvPr/>
            </p:nvSpPr>
            <p:spPr>
              <a:xfrm>
                <a:off x="2819633" y="240022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3126645" y="2597166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358" name="Group 328"/>
          <p:cNvGrpSpPr>
            <a:grpSpLocks/>
          </p:cNvGrpSpPr>
          <p:nvPr/>
        </p:nvGrpSpPr>
        <p:grpSpPr bwMode="auto">
          <a:xfrm>
            <a:off x="457821" y="5094186"/>
            <a:ext cx="1575137" cy="691028"/>
            <a:chOff x="285" y="1196"/>
            <a:chExt cx="4139" cy="1815"/>
          </a:xfrm>
        </p:grpSpPr>
        <p:sp>
          <p:nvSpPr>
            <p:cNvPr id="359" name="Freeform 329"/>
            <p:cNvSpPr>
              <a:spLocks/>
            </p:cNvSpPr>
            <p:nvPr/>
          </p:nvSpPr>
          <p:spPr bwMode="auto">
            <a:xfrm>
              <a:off x="1589" y="1196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0 w 397"/>
                <a:gd name="T3" fmla="*/ 397 h 567"/>
                <a:gd name="T4" fmla="*/ 170 w 397"/>
                <a:gd name="T5" fmla="*/ 0 h 567"/>
                <a:gd name="T6" fmla="*/ 284 w 397"/>
                <a:gd name="T7" fmla="*/ 397 h 567"/>
                <a:gd name="T8" fmla="*/ 397 w 397"/>
                <a:gd name="T9" fmla="*/ 567 h 567"/>
                <a:gd name="T10" fmla="*/ 0 w 397"/>
                <a:gd name="T11" fmla="*/ 567 h 5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0" y="397"/>
                  </a:lnTo>
                  <a:lnTo>
                    <a:pt x="170" y="0"/>
                  </a:lnTo>
                  <a:lnTo>
                    <a:pt x="284" y="397"/>
                  </a:lnTo>
                  <a:lnTo>
                    <a:pt x="397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" name="Freeform 330"/>
            <p:cNvSpPr>
              <a:spLocks/>
            </p:cNvSpPr>
            <p:nvPr/>
          </p:nvSpPr>
          <p:spPr bwMode="auto">
            <a:xfrm>
              <a:off x="1306" y="2614"/>
              <a:ext cx="396" cy="397"/>
            </a:xfrm>
            <a:custGeom>
              <a:avLst/>
              <a:gdLst>
                <a:gd name="T0" fmla="*/ 396 w 396"/>
                <a:gd name="T1" fmla="*/ 113 h 397"/>
                <a:gd name="T2" fmla="*/ 283 w 396"/>
                <a:gd name="T3" fmla="*/ 397 h 397"/>
                <a:gd name="T4" fmla="*/ 170 w 396"/>
                <a:gd name="T5" fmla="*/ 340 h 397"/>
                <a:gd name="T6" fmla="*/ 0 w 396"/>
                <a:gd name="T7" fmla="*/ 0 h 397"/>
                <a:gd name="T8" fmla="*/ 396 w 396"/>
                <a:gd name="T9" fmla="*/ 113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6" h="397">
                  <a:moveTo>
                    <a:pt x="396" y="113"/>
                  </a:moveTo>
                  <a:lnTo>
                    <a:pt x="283" y="397"/>
                  </a:lnTo>
                  <a:lnTo>
                    <a:pt x="170" y="340"/>
                  </a:lnTo>
                  <a:lnTo>
                    <a:pt x="0" y="0"/>
                  </a:lnTo>
                  <a:lnTo>
                    <a:pt x="396" y="113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1" name="Freeform 331"/>
            <p:cNvSpPr>
              <a:spLocks/>
            </p:cNvSpPr>
            <p:nvPr/>
          </p:nvSpPr>
          <p:spPr bwMode="auto">
            <a:xfrm>
              <a:off x="2836" y="2614"/>
              <a:ext cx="341" cy="283"/>
            </a:xfrm>
            <a:custGeom>
              <a:avLst/>
              <a:gdLst>
                <a:gd name="T0" fmla="*/ 227 w 341"/>
                <a:gd name="T1" fmla="*/ 0 h 283"/>
                <a:gd name="T2" fmla="*/ 0 w 341"/>
                <a:gd name="T3" fmla="*/ 56 h 283"/>
                <a:gd name="T4" fmla="*/ 341 w 341"/>
                <a:gd name="T5" fmla="*/ 283 h 283"/>
                <a:gd name="T6" fmla="*/ 227 w 341"/>
                <a:gd name="T7" fmla="*/ 56 h 283"/>
                <a:gd name="T8" fmla="*/ 227 w 341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283">
                  <a:moveTo>
                    <a:pt x="227" y="0"/>
                  </a:moveTo>
                  <a:lnTo>
                    <a:pt x="0" y="56"/>
                  </a:lnTo>
                  <a:lnTo>
                    <a:pt x="341" y="283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2" name="Freeform 332"/>
            <p:cNvSpPr>
              <a:spLocks/>
            </p:cNvSpPr>
            <p:nvPr/>
          </p:nvSpPr>
          <p:spPr bwMode="auto">
            <a:xfrm>
              <a:off x="2780" y="1706"/>
              <a:ext cx="1077" cy="454"/>
            </a:xfrm>
            <a:custGeom>
              <a:avLst/>
              <a:gdLst>
                <a:gd name="T0" fmla="*/ 0 w 1077"/>
                <a:gd name="T1" fmla="*/ 114 h 454"/>
                <a:gd name="T2" fmla="*/ 340 w 1077"/>
                <a:gd name="T3" fmla="*/ 0 h 454"/>
                <a:gd name="T4" fmla="*/ 397 w 1077"/>
                <a:gd name="T5" fmla="*/ 114 h 454"/>
                <a:gd name="T6" fmla="*/ 737 w 1077"/>
                <a:gd name="T7" fmla="*/ 284 h 454"/>
                <a:gd name="T8" fmla="*/ 907 w 1077"/>
                <a:gd name="T9" fmla="*/ 284 h 454"/>
                <a:gd name="T10" fmla="*/ 1077 w 1077"/>
                <a:gd name="T11" fmla="*/ 454 h 454"/>
                <a:gd name="T12" fmla="*/ 227 w 1077"/>
                <a:gd name="T13" fmla="*/ 227 h 454"/>
                <a:gd name="T14" fmla="*/ 0 w 1077"/>
                <a:gd name="T15" fmla="*/ 114 h 4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7" h="454">
                  <a:moveTo>
                    <a:pt x="0" y="114"/>
                  </a:moveTo>
                  <a:lnTo>
                    <a:pt x="340" y="0"/>
                  </a:lnTo>
                  <a:lnTo>
                    <a:pt x="397" y="114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1077" y="454"/>
                  </a:lnTo>
                  <a:lnTo>
                    <a:pt x="227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3" name="Freeform 333"/>
            <p:cNvSpPr>
              <a:spLocks/>
            </p:cNvSpPr>
            <p:nvPr/>
          </p:nvSpPr>
          <p:spPr bwMode="auto">
            <a:xfrm>
              <a:off x="285" y="1690"/>
              <a:ext cx="4139" cy="1037"/>
            </a:xfrm>
            <a:custGeom>
              <a:avLst/>
              <a:gdLst>
                <a:gd name="T0" fmla="*/ 0 w 4139"/>
                <a:gd name="T1" fmla="*/ 470 h 1037"/>
                <a:gd name="T2" fmla="*/ 283 w 4139"/>
                <a:gd name="T3" fmla="*/ 300 h 1037"/>
                <a:gd name="T4" fmla="*/ 1077 w 4139"/>
                <a:gd name="T5" fmla="*/ 73 h 1037"/>
                <a:gd name="T6" fmla="*/ 1803 w 4139"/>
                <a:gd name="T7" fmla="*/ 0 h 1037"/>
                <a:gd name="T8" fmla="*/ 2495 w 4139"/>
                <a:gd name="T9" fmla="*/ 73 h 1037"/>
                <a:gd name="T10" fmla="*/ 3345 w 4139"/>
                <a:gd name="T11" fmla="*/ 413 h 1037"/>
                <a:gd name="T12" fmla="*/ 3742 w 4139"/>
                <a:gd name="T13" fmla="*/ 470 h 1037"/>
                <a:gd name="T14" fmla="*/ 3912 w 4139"/>
                <a:gd name="T15" fmla="*/ 130 h 1037"/>
                <a:gd name="T16" fmla="*/ 4082 w 4139"/>
                <a:gd name="T17" fmla="*/ 16 h 1037"/>
                <a:gd name="T18" fmla="*/ 3912 w 4139"/>
                <a:gd name="T19" fmla="*/ 527 h 1037"/>
                <a:gd name="T20" fmla="*/ 4139 w 4139"/>
                <a:gd name="T21" fmla="*/ 924 h 1037"/>
                <a:gd name="T22" fmla="*/ 3912 w 4139"/>
                <a:gd name="T23" fmla="*/ 867 h 1037"/>
                <a:gd name="T24" fmla="*/ 3686 w 4139"/>
                <a:gd name="T25" fmla="*/ 640 h 1037"/>
                <a:gd name="T26" fmla="*/ 3345 w 4139"/>
                <a:gd name="T27" fmla="*/ 697 h 1037"/>
                <a:gd name="T28" fmla="*/ 2835 w 4139"/>
                <a:gd name="T29" fmla="*/ 924 h 1037"/>
                <a:gd name="T30" fmla="*/ 2325 w 4139"/>
                <a:gd name="T31" fmla="*/ 1037 h 1037"/>
                <a:gd name="T32" fmla="*/ 1417 w 4139"/>
                <a:gd name="T33" fmla="*/ 1037 h 1037"/>
                <a:gd name="T34" fmla="*/ 737 w 4139"/>
                <a:gd name="T35" fmla="*/ 924 h 1037"/>
                <a:gd name="T36" fmla="*/ 227 w 4139"/>
                <a:gd name="T37" fmla="*/ 754 h 1037"/>
                <a:gd name="T38" fmla="*/ 0 w 4139"/>
                <a:gd name="T39" fmla="*/ 583 h 1037"/>
                <a:gd name="T40" fmla="*/ 113 w 4139"/>
                <a:gd name="T41" fmla="*/ 583 h 1037"/>
                <a:gd name="T42" fmla="*/ 227 w 4139"/>
                <a:gd name="T43" fmla="*/ 640 h 1037"/>
                <a:gd name="T44" fmla="*/ 170 w 4139"/>
                <a:gd name="T45" fmla="*/ 583 h 1037"/>
                <a:gd name="T46" fmla="*/ 0 w 4139"/>
                <a:gd name="T47" fmla="*/ 527 h 1037"/>
                <a:gd name="T48" fmla="*/ 0 w 4139"/>
                <a:gd name="T49" fmla="*/ 470 h 10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39" h="1037">
                  <a:moveTo>
                    <a:pt x="0" y="470"/>
                  </a:moveTo>
                  <a:lnTo>
                    <a:pt x="283" y="300"/>
                  </a:lnTo>
                  <a:lnTo>
                    <a:pt x="1077" y="73"/>
                  </a:lnTo>
                  <a:lnTo>
                    <a:pt x="1803" y="0"/>
                  </a:lnTo>
                  <a:lnTo>
                    <a:pt x="2495" y="73"/>
                  </a:lnTo>
                  <a:lnTo>
                    <a:pt x="3345" y="413"/>
                  </a:lnTo>
                  <a:lnTo>
                    <a:pt x="3742" y="470"/>
                  </a:lnTo>
                  <a:lnTo>
                    <a:pt x="3912" y="130"/>
                  </a:lnTo>
                  <a:lnTo>
                    <a:pt x="4082" y="16"/>
                  </a:lnTo>
                  <a:lnTo>
                    <a:pt x="3912" y="527"/>
                  </a:lnTo>
                  <a:lnTo>
                    <a:pt x="4139" y="924"/>
                  </a:lnTo>
                  <a:lnTo>
                    <a:pt x="3912" y="867"/>
                  </a:lnTo>
                  <a:lnTo>
                    <a:pt x="3686" y="640"/>
                  </a:lnTo>
                  <a:lnTo>
                    <a:pt x="3345" y="697"/>
                  </a:lnTo>
                  <a:lnTo>
                    <a:pt x="2835" y="924"/>
                  </a:lnTo>
                  <a:lnTo>
                    <a:pt x="2325" y="1037"/>
                  </a:lnTo>
                  <a:lnTo>
                    <a:pt x="1417" y="1037"/>
                  </a:lnTo>
                  <a:lnTo>
                    <a:pt x="737" y="924"/>
                  </a:lnTo>
                  <a:lnTo>
                    <a:pt x="227" y="754"/>
                  </a:lnTo>
                  <a:lnTo>
                    <a:pt x="0" y="583"/>
                  </a:lnTo>
                  <a:lnTo>
                    <a:pt x="113" y="583"/>
                  </a:lnTo>
                  <a:lnTo>
                    <a:pt x="227" y="640"/>
                  </a:lnTo>
                  <a:lnTo>
                    <a:pt x="170" y="583"/>
                  </a:lnTo>
                  <a:lnTo>
                    <a:pt x="0" y="527"/>
                  </a:lnTo>
                  <a:lnTo>
                    <a:pt x="0" y="470"/>
                  </a:lnTo>
                  <a:close/>
                </a:path>
              </a:pathLst>
            </a:custGeom>
            <a:solidFill>
              <a:srgbClr val="C0C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4" name="Freeform 334"/>
            <p:cNvSpPr>
              <a:spLocks/>
            </p:cNvSpPr>
            <p:nvPr/>
          </p:nvSpPr>
          <p:spPr bwMode="auto">
            <a:xfrm>
              <a:off x="285" y="1670"/>
              <a:ext cx="3742" cy="490"/>
            </a:xfrm>
            <a:custGeom>
              <a:avLst/>
              <a:gdLst>
                <a:gd name="T0" fmla="*/ 0 w 3742"/>
                <a:gd name="T1" fmla="*/ 490 h 490"/>
                <a:gd name="T2" fmla="*/ 283 w 3742"/>
                <a:gd name="T3" fmla="*/ 320 h 490"/>
                <a:gd name="T4" fmla="*/ 1077 w 3742"/>
                <a:gd name="T5" fmla="*/ 93 h 490"/>
                <a:gd name="T6" fmla="*/ 1793 w 3742"/>
                <a:gd name="T7" fmla="*/ 0 h 490"/>
                <a:gd name="T8" fmla="*/ 2523 w 3742"/>
                <a:gd name="T9" fmla="*/ 77 h 490"/>
                <a:gd name="T10" fmla="*/ 3363 w 3742"/>
                <a:gd name="T11" fmla="*/ 418 h 490"/>
                <a:gd name="T12" fmla="*/ 3742 w 3742"/>
                <a:gd name="T13" fmla="*/ 490 h 490"/>
                <a:gd name="T14" fmla="*/ 3345 w 3742"/>
                <a:gd name="T15" fmla="*/ 490 h 490"/>
                <a:gd name="T16" fmla="*/ 2778 w 3742"/>
                <a:gd name="T17" fmla="*/ 320 h 490"/>
                <a:gd name="T18" fmla="*/ 2438 w 3742"/>
                <a:gd name="T19" fmla="*/ 206 h 490"/>
                <a:gd name="T20" fmla="*/ 1701 w 3742"/>
                <a:gd name="T21" fmla="*/ 150 h 490"/>
                <a:gd name="T22" fmla="*/ 1021 w 3742"/>
                <a:gd name="T23" fmla="*/ 206 h 490"/>
                <a:gd name="T24" fmla="*/ 227 w 3742"/>
                <a:gd name="T25" fmla="*/ 377 h 490"/>
                <a:gd name="T26" fmla="*/ 0 w 3742"/>
                <a:gd name="T27" fmla="*/ 490 h 4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742" h="490">
                  <a:moveTo>
                    <a:pt x="0" y="490"/>
                  </a:moveTo>
                  <a:lnTo>
                    <a:pt x="283" y="320"/>
                  </a:lnTo>
                  <a:lnTo>
                    <a:pt x="1077" y="93"/>
                  </a:lnTo>
                  <a:lnTo>
                    <a:pt x="1793" y="0"/>
                  </a:lnTo>
                  <a:lnTo>
                    <a:pt x="2523" y="77"/>
                  </a:lnTo>
                  <a:lnTo>
                    <a:pt x="3363" y="418"/>
                  </a:lnTo>
                  <a:lnTo>
                    <a:pt x="3742" y="490"/>
                  </a:lnTo>
                  <a:lnTo>
                    <a:pt x="3345" y="490"/>
                  </a:lnTo>
                  <a:lnTo>
                    <a:pt x="2778" y="320"/>
                  </a:lnTo>
                  <a:lnTo>
                    <a:pt x="2438" y="206"/>
                  </a:lnTo>
                  <a:lnTo>
                    <a:pt x="1701" y="150"/>
                  </a:lnTo>
                  <a:lnTo>
                    <a:pt x="1021" y="206"/>
                  </a:lnTo>
                  <a:lnTo>
                    <a:pt x="227" y="377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5" name="Freeform 335"/>
            <p:cNvSpPr>
              <a:spLocks/>
            </p:cNvSpPr>
            <p:nvPr/>
          </p:nvSpPr>
          <p:spPr bwMode="auto">
            <a:xfrm>
              <a:off x="1419" y="2160"/>
              <a:ext cx="737" cy="227"/>
            </a:xfrm>
            <a:custGeom>
              <a:avLst/>
              <a:gdLst>
                <a:gd name="T0" fmla="*/ 0 w 737"/>
                <a:gd name="T1" fmla="*/ 57 h 227"/>
                <a:gd name="T2" fmla="*/ 284 w 737"/>
                <a:gd name="T3" fmla="*/ 0 h 227"/>
                <a:gd name="T4" fmla="*/ 737 w 737"/>
                <a:gd name="T5" fmla="*/ 113 h 227"/>
                <a:gd name="T6" fmla="*/ 624 w 737"/>
                <a:gd name="T7" fmla="*/ 170 h 227"/>
                <a:gd name="T8" fmla="*/ 227 w 737"/>
                <a:gd name="T9" fmla="*/ 227 h 227"/>
                <a:gd name="T10" fmla="*/ 0 w 737"/>
                <a:gd name="T11" fmla="*/ 113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7" h="227">
                  <a:moveTo>
                    <a:pt x="0" y="57"/>
                  </a:moveTo>
                  <a:lnTo>
                    <a:pt x="284" y="0"/>
                  </a:lnTo>
                  <a:lnTo>
                    <a:pt x="737" y="113"/>
                  </a:lnTo>
                  <a:lnTo>
                    <a:pt x="624" y="170"/>
                  </a:lnTo>
                  <a:lnTo>
                    <a:pt x="227" y="227"/>
                  </a:lnTo>
                  <a:lnTo>
                    <a:pt x="0" y="113"/>
                  </a:lnTo>
                </a:path>
              </a:pathLst>
            </a:custGeom>
            <a:solidFill>
              <a:srgbClr val="C0C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6" name="Freeform 336"/>
            <p:cNvSpPr>
              <a:spLocks/>
            </p:cNvSpPr>
            <p:nvPr/>
          </p:nvSpPr>
          <p:spPr bwMode="auto">
            <a:xfrm>
              <a:off x="1192" y="1933"/>
              <a:ext cx="227" cy="681"/>
            </a:xfrm>
            <a:custGeom>
              <a:avLst/>
              <a:gdLst>
                <a:gd name="T0" fmla="*/ 0 w 227"/>
                <a:gd name="T1" fmla="*/ 0 h 681"/>
                <a:gd name="T2" fmla="*/ 171 w 227"/>
                <a:gd name="T3" fmla="*/ 227 h 681"/>
                <a:gd name="T4" fmla="*/ 227 w 227"/>
                <a:gd name="T5" fmla="*/ 397 h 681"/>
                <a:gd name="T6" fmla="*/ 171 w 227"/>
                <a:gd name="T7" fmla="*/ 681 h 681"/>
                <a:gd name="T8" fmla="*/ 171 w 227"/>
                <a:gd name="T9" fmla="*/ 397 h 681"/>
                <a:gd name="T10" fmla="*/ 114 w 227"/>
                <a:gd name="T11" fmla="*/ 227 h 681"/>
                <a:gd name="T12" fmla="*/ 0 w 227"/>
                <a:gd name="T13" fmla="*/ 0 h 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1">
                  <a:moveTo>
                    <a:pt x="0" y="0"/>
                  </a:moveTo>
                  <a:lnTo>
                    <a:pt x="171" y="227"/>
                  </a:lnTo>
                  <a:lnTo>
                    <a:pt x="227" y="397"/>
                  </a:lnTo>
                  <a:lnTo>
                    <a:pt x="171" y="681"/>
                  </a:lnTo>
                  <a:lnTo>
                    <a:pt x="171" y="397"/>
                  </a:lnTo>
                  <a:lnTo>
                    <a:pt x="114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7" name="Freeform 337"/>
            <p:cNvSpPr>
              <a:spLocks/>
            </p:cNvSpPr>
            <p:nvPr/>
          </p:nvSpPr>
          <p:spPr bwMode="auto">
            <a:xfrm>
              <a:off x="2269" y="2217"/>
              <a:ext cx="1361" cy="113"/>
            </a:xfrm>
            <a:custGeom>
              <a:avLst/>
              <a:gdLst>
                <a:gd name="T0" fmla="*/ 0 w 1361"/>
                <a:gd name="T1" fmla="*/ 56 h 113"/>
                <a:gd name="T2" fmla="*/ 454 w 1361"/>
                <a:gd name="T3" fmla="*/ 0 h 113"/>
                <a:gd name="T4" fmla="*/ 794 w 1361"/>
                <a:gd name="T5" fmla="*/ 56 h 113"/>
                <a:gd name="T6" fmla="*/ 964 w 1361"/>
                <a:gd name="T7" fmla="*/ 0 h 113"/>
                <a:gd name="T8" fmla="*/ 1361 w 1361"/>
                <a:gd name="T9" fmla="*/ 56 h 113"/>
                <a:gd name="T10" fmla="*/ 964 w 1361"/>
                <a:gd name="T11" fmla="*/ 56 h 113"/>
                <a:gd name="T12" fmla="*/ 738 w 1361"/>
                <a:gd name="T13" fmla="*/ 113 h 113"/>
                <a:gd name="T14" fmla="*/ 454 w 1361"/>
                <a:gd name="T15" fmla="*/ 56 h 113"/>
                <a:gd name="T16" fmla="*/ 0 w 1361"/>
                <a:gd name="T17" fmla="*/ 56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1" h="113">
                  <a:moveTo>
                    <a:pt x="0" y="56"/>
                  </a:moveTo>
                  <a:lnTo>
                    <a:pt x="454" y="0"/>
                  </a:lnTo>
                  <a:lnTo>
                    <a:pt x="794" y="56"/>
                  </a:lnTo>
                  <a:lnTo>
                    <a:pt x="964" y="0"/>
                  </a:lnTo>
                  <a:lnTo>
                    <a:pt x="1361" y="56"/>
                  </a:lnTo>
                  <a:lnTo>
                    <a:pt x="964" y="56"/>
                  </a:lnTo>
                  <a:lnTo>
                    <a:pt x="738" y="113"/>
                  </a:lnTo>
                  <a:lnTo>
                    <a:pt x="454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" name="Freeform 338"/>
            <p:cNvSpPr>
              <a:spLocks/>
            </p:cNvSpPr>
            <p:nvPr/>
          </p:nvSpPr>
          <p:spPr bwMode="auto">
            <a:xfrm>
              <a:off x="1532" y="2330"/>
              <a:ext cx="1985" cy="170"/>
            </a:xfrm>
            <a:custGeom>
              <a:avLst/>
              <a:gdLst>
                <a:gd name="T0" fmla="*/ 0 w 1985"/>
                <a:gd name="T1" fmla="*/ 114 h 170"/>
                <a:gd name="T2" fmla="*/ 341 w 1985"/>
                <a:gd name="T3" fmla="*/ 170 h 170"/>
                <a:gd name="T4" fmla="*/ 851 w 1985"/>
                <a:gd name="T5" fmla="*/ 114 h 170"/>
                <a:gd name="T6" fmla="*/ 1248 w 1985"/>
                <a:gd name="T7" fmla="*/ 170 h 170"/>
                <a:gd name="T8" fmla="*/ 1758 w 1985"/>
                <a:gd name="T9" fmla="*/ 114 h 170"/>
                <a:gd name="T10" fmla="*/ 1985 w 1985"/>
                <a:gd name="T11" fmla="*/ 0 h 170"/>
                <a:gd name="T12" fmla="*/ 1758 w 1985"/>
                <a:gd name="T13" fmla="*/ 57 h 170"/>
                <a:gd name="T14" fmla="*/ 1248 w 1985"/>
                <a:gd name="T15" fmla="*/ 114 h 170"/>
                <a:gd name="T16" fmla="*/ 851 w 1985"/>
                <a:gd name="T17" fmla="*/ 57 h 170"/>
                <a:gd name="T18" fmla="*/ 397 w 1985"/>
                <a:gd name="T19" fmla="*/ 114 h 170"/>
                <a:gd name="T20" fmla="*/ 0 w 1985"/>
                <a:gd name="T21" fmla="*/ 114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5" h="170">
                  <a:moveTo>
                    <a:pt x="0" y="114"/>
                  </a:moveTo>
                  <a:lnTo>
                    <a:pt x="341" y="170"/>
                  </a:lnTo>
                  <a:lnTo>
                    <a:pt x="851" y="114"/>
                  </a:lnTo>
                  <a:lnTo>
                    <a:pt x="1248" y="170"/>
                  </a:lnTo>
                  <a:lnTo>
                    <a:pt x="1758" y="114"/>
                  </a:lnTo>
                  <a:lnTo>
                    <a:pt x="1985" y="0"/>
                  </a:lnTo>
                  <a:lnTo>
                    <a:pt x="1758" y="57"/>
                  </a:lnTo>
                  <a:lnTo>
                    <a:pt x="1248" y="114"/>
                  </a:lnTo>
                  <a:lnTo>
                    <a:pt x="851" y="57"/>
                  </a:lnTo>
                  <a:lnTo>
                    <a:pt x="39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" name="Freeform 339"/>
            <p:cNvSpPr>
              <a:spLocks/>
            </p:cNvSpPr>
            <p:nvPr/>
          </p:nvSpPr>
          <p:spPr bwMode="auto">
            <a:xfrm>
              <a:off x="1646" y="1933"/>
              <a:ext cx="1814" cy="227"/>
            </a:xfrm>
            <a:custGeom>
              <a:avLst/>
              <a:gdLst>
                <a:gd name="T0" fmla="*/ 0 w 1814"/>
                <a:gd name="T1" fmla="*/ 57 h 227"/>
                <a:gd name="T2" fmla="*/ 567 w 1814"/>
                <a:gd name="T3" fmla="*/ 0 h 227"/>
                <a:gd name="T4" fmla="*/ 1077 w 1814"/>
                <a:gd name="T5" fmla="*/ 57 h 227"/>
                <a:gd name="T6" fmla="*/ 1361 w 1814"/>
                <a:gd name="T7" fmla="*/ 170 h 227"/>
                <a:gd name="T8" fmla="*/ 1531 w 1814"/>
                <a:gd name="T9" fmla="*/ 170 h 227"/>
                <a:gd name="T10" fmla="*/ 1814 w 1814"/>
                <a:gd name="T11" fmla="*/ 227 h 227"/>
                <a:gd name="T12" fmla="*/ 1531 w 1814"/>
                <a:gd name="T13" fmla="*/ 227 h 227"/>
                <a:gd name="T14" fmla="*/ 1361 w 1814"/>
                <a:gd name="T15" fmla="*/ 227 h 227"/>
                <a:gd name="T16" fmla="*/ 1020 w 1814"/>
                <a:gd name="T17" fmla="*/ 114 h 227"/>
                <a:gd name="T18" fmla="*/ 567 w 1814"/>
                <a:gd name="T19" fmla="*/ 57 h 227"/>
                <a:gd name="T20" fmla="*/ 56 w 1814"/>
                <a:gd name="T21" fmla="*/ 114 h 227"/>
                <a:gd name="T22" fmla="*/ 0 w 1814"/>
                <a:gd name="T23" fmla="*/ 5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227">
                  <a:moveTo>
                    <a:pt x="0" y="57"/>
                  </a:moveTo>
                  <a:lnTo>
                    <a:pt x="567" y="0"/>
                  </a:lnTo>
                  <a:lnTo>
                    <a:pt x="1077" y="57"/>
                  </a:lnTo>
                  <a:lnTo>
                    <a:pt x="1361" y="170"/>
                  </a:lnTo>
                  <a:lnTo>
                    <a:pt x="1531" y="170"/>
                  </a:lnTo>
                  <a:lnTo>
                    <a:pt x="1814" y="227"/>
                  </a:lnTo>
                  <a:lnTo>
                    <a:pt x="1531" y="227"/>
                  </a:lnTo>
                  <a:lnTo>
                    <a:pt x="1361" y="227"/>
                  </a:lnTo>
                  <a:lnTo>
                    <a:pt x="1020" y="114"/>
                  </a:lnTo>
                  <a:lnTo>
                    <a:pt x="567" y="57"/>
                  </a:lnTo>
                  <a:lnTo>
                    <a:pt x="56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" name="Freeform 340"/>
            <p:cNvSpPr>
              <a:spLocks/>
            </p:cNvSpPr>
            <p:nvPr/>
          </p:nvSpPr>
          <p:spPr bwMode="auto">
            <a:xfrm>
              <a:off x="568" y="2016"/>
              <a:ext cx="227" cy="201"/>
            </a:xfrm>
            <a:custGeom>
              <a:avLst/>
              <a:gdLst>
                <a:gd name="T0" fmla="*/ 57 w 227"/>
                <a:gd name="T1" fmla="*/ 31 h 201"/>
                <a:gd name="T2" fmla="*/ 0 w 227"/>
                <a:gd name="T3" fmla="*/ 87 h 201"/>
                <a:gd name="T4" fmla="*/ 57 w 227"/>
                <a:gd name="T5" fmla="*/ 201 h 201"/>
                <a:gd name="T6" fmla="*/ 171 w 227"/>
                <a:gd name="T7" fmla="*/ 201 h 201"/>
                <a:gd name="T8" fmla="*/ 227 w 227"/>
                <a:gd name="T9" fmla="*/ 144 h 201"/>
                <a:gd name="T10" fmla="*/ 227 w 227"/>
                <a:gd name="T11" fmla="*/ 31 h 201"/>
                <a:gd name="T12" fmla="*/ 133 w 227"/>
                <a:gd name="T13" fmla="*/ 0 h 201"/>
                <a:gd name="T14" fmla="*/ 57 w 227"/>
                <a:gd name="T15" fmla="*/ 31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" name="Freeform 341"/>
            <p:cNvSpPr>
              <a:spLocks/>
            </p:cNvSpPr>
            <p:nvPr/>
          </p:nvSpPr>
          <p:spPr bwMode="auto">
            <a:xfrm>
              <a:off x="625" y="2047"/>
              <a:ext cx="114" cy="151"/>
            </a:xfrm>
            <a:custGeom>
              <a:avLst/>
              <a:gdLst>
                <a:gd name="T0" fmla="*/ 15 w 227"/>
                <a:gd name="T1" fmla="*/ 17 h 201"/>
                <a:gd name="T2" fmla="*/ 0 w 227"/>
                <a:gd name="T3" fmla="*/ 49 h 201"/>
                <a:gd name="T4" fmla="*/ 15 w 227"/>
                <a:gd name="T5" fmla="*/ 113 h 201"/>
                <a:gd name="T6" fmla="*/ 43 w 227"/>
                <a:gd name="T7" fmla="*/ 113 h 201"/>
                <a:gd name="T8" fmla="*/ 57 w 227"/>
                <a:gd name="T9" fmla="*/ 81 h 201"/>
                <a:gd name="T10" fmla="*/ 57 w 227"/>
                <a:gd name="T11" fmla="*/ 17 h 201"/>
                <a:gd name="T12" fmla="*/ 34 w 227"/>
                <a:gd name="T13" fmla="*/ 0 h 201"/>
                <a:gd name="T14" fmla="*/ 15 w 227"/>
                <a:gd name="T15" fmla="*/ 17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" name="Freeform 342"/>
            <p:cNvSpPr>
              <a:spLocks/>
            </p:cNvSpPr>
            <p:nvPr/>
          </p:nvSpPr>
          <p:spPr bwMode="auto">
            <a:xfrm>
              <a:off x="4027" y="1820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114 w 284"/>
                <a:gd name="T3" fmla="*/ 227 h 397"/>
                <a:gd name="T4" fmla="*/ 170 w 284"/>
                <a:gd name="T5" fmla="*/ 56 h 397"/>
                <a:gd name="T6" fmla="*/ 284 w 284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114" y="227"/>
                  </a:lnTo>
                  <a:lnTo>
                    <a:pt x="170" y="56"/>
                  </a:lnTo>
                  <a:lnTo>
                    <a:pt x="284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" name="Freeform 343"/>
            <p:cNvSpPr>
              <a:spLocks/>
            </p:cNvSpPr>
            <p:nvPr/>
          </p:nvSpPr>
          <p:spPr bwMode="auto">
            <a:xfrm>
              <a:off x="4084" y="2273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113 w 283"/>
                <a:gd name="T3" fmla="*/ 227 h 284"/>
                <a:gd name="T4" fmla="*/ 283 w 283"/>
                <a:gd name="T5" fmla="*/ 284 h 28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" h="284">
                  <a:moveTo>
                    <a:pt x="0" y="0"/>
                  </a:moveTo>
                  <a:lnTo>
                    <a:pt x="113" y="227"/>
                  </a:lnTo>
                  <a:lnTo>
                    <a:pt x="283" y="284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4" name="Group 241"/>
          <p:cNvGrpSpPr>
            <a:grpSpLocks/>
          </p:cNvGrpSpPr>
          <p:nvPr/>
        </p:nvGrpSpPr>
        <p:grpSpPr bwMode="auto">
          <a:xfrm>
            <a:off x="4186971" y="2946762"/>
            <a:ext cx="1551326" cy="1360831"/>
            <a:chOff x="1079" y="2358"/>
            <a:chExt cx="2069" cy="1815"/>
          </a:xfrm>
        </p:grpSpPr>
        <p:sp>
          <p:nvSpPr>
            <p:cNvPr id="375" name="Freeform 242"/>
            <p:cNvSpPr>
              <a:spLocks/>
            </p:cNvSpPr>
            <p:nvPr/>
          </p:nvSpPr>
          <p:spPr bwMode="auto">
            <a:xfrm>
              <a:off x="2128" y="2358"/>
              <a:ext cx="595" cy="680"/>
            </a:xfrm>
            <a:custGeom>
              <a:avLst/>
              <a:gdLst>
                <a:gd name="T0" fmla="*/ 85 w 595"/>
                <a:gd name="T1" fmla="*/ 425 h 680"/>
                <a:gd name="T2" fmla="*/ 0 w 595"/>
                <a:gd name="T3" fmla="*/ 198 h 680"/>
                <a:gd name="T4" fmla="*/ 28 w 595"/>
                <a:gd name="T5" fmla="*/ 56 h 680"/>
                <a:gd name="T6" fmla="*/ 85 w 595"/>
                <a:gd name="T7" fmla="*/ 255 h 680"/>
                <a:gd name="T8" fmla="*/ 113 w 595"/>
                <a:gd name="T9" fmla="*/ 56 h 680"/>
                <a:gd name="T10" fmla="*/ 142 w 595"/>
                <a:gd name="T11" fmla="*/ 0 h 680"/>
                <a:gd name="T12" fmla="*/ 198 w 595"/>
                <a:gd name="T13" fmla="*/ 340 h 680"/>
                <a:gd name="T14" fmla="*/ 312 w 595"/>
                <a:gd name="T15" fmla="*/ 312 h 680"/>
                <a:gd name="T16" fmla="*/ 284 w 595"/>
                <a:gd name="T17" fmla="*/ 482 h 680"/>
                <a:gd name="T18" fmla="*/ 397 w 595"/>
                <a:gd name="T19" fmla="*/ 567 h 680"/>
                <a:gd name="T20" fmla="*/ 510 w 595"/>
                <a:gd name="T21" fmla="*/ 595 h 680"/>
                <a:gd name="T22" fmla="*/ 369 w 595"/>
                <a:gd name="T23" fmla="*/ 623 h 680"/>
                <a:gd name="T24" fmla="*/ 595 w 595"/>
                <a:gd name="T25" fmla="*/ 680 h 680"/>
                <a:gd name="T26" fmla="*/ 312 w 595"/>
                <a:gd name="T27" fmla="*/ 680 h 680"/>
                <a:gd name="T28" fmla="*/ 198 w 595"/>
                <a:gd name="T29" fmla="*/ 623 h 680"/>
                <a:gd name="T30" fmla="*/ 85 w 595"/>
                <a:gd name="T31" fmla="*/ 425 h 6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5" h="680">
                  <a:moveTo>
                    <a:pt x="85" y="425"/>
                  </a:moveTo>
                  <a:lnTo>
                    <a:pt x="0" y="198"/>
                  </a:lnTo>
                  <a:lnTo>
                    <a:pt x="28" y="56"/>
                  </a:lnTo>
                  <a:lnTo>
                    <a:pt x="85" y="255"/>
                  </a:lnTo>
                  <a:lnTo>
                    <a:pt x="113" y="56"/>
                  </a:lnTo>
                  <a:lnTo>
                    <a:pt x="142" y="0"/>
                  </a:lnTo>
                  <a:lnTo>
                    <a:pt x="198" y="340"/>
                  </a:lnTo>
                  <a:lnTo>
                    <a:pt x="312" y="312"/>
                  </a:lnTo>
                  <a:lnTo>
                    <a:pt x="284" y="482"/>
                  </a:lnTo>
                  <a:lnTo>
                    <a:pt x="397" y="567"/>
                  </a:lnTo>
                  <a:lnTo>
                    <a:pt x="510" y="595"/>
                  </a:lnTo>
                  <a:lnTo>
                    <a:pt x="369" y="623"/>
                  </a:lnTo>
                  <a:lnTo>
                    <a:pt x="595" y="680"/>
                  </a:lnTo>
                  <a:lnTo>
                    <a:pt x="312" y="680"/>
                  </a:lnTo>
                  <a:lnTo>
                    <a:pt x="198" y="623"/>
                  </a:lnTo>
                  <a:lnTo>
                    <a:pt x="85" y="42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Freeform 243" descr="5%"/>
            <p:cNvSpPr>
              <a:spLocks/>
            </p:cNvSpPr>
            <p:nvPr/>
          </p:nvSpPr>
          <p:spPr bwMode="auto">
            <a:xfrm>
              <a:off x="1079" y="2557"/>
              <a:ext cx="1332" cy="1219"/>
            </a:xfrm>
            <a:custGeom>
              <a:avLst/>
              <a:gdLst>
                <a:gd name="T0" fmla="*/ 567 w 1332"/>
                <a:gd name="T1" fmla="*/ 0 h 1219"/>
                <a:gd name="T2" fmla="*/ 283 w 1332"/>
                <a:gd name="T3" fmla="*/ 142 h 1219"/>
                <a:gd name="T4" fmla="*/ 85 w 1332"/>
                <a:gd name="T5" fmla="*/ 567 h 1219"/>
                <a:gd name="T6" fmla="*/ 0 w 1332"/>
                <a:gd name="T7" fmla="*/ 1021 h 1219"/>
                <a:gd name="T8" fmla="*/ 170 w 1332"/>
                <a:gd name="T9" fmla="*/ 1219 h 1219"/>
                <a:gd name="T10" fmla="*/ 794 w 1332"/>
                <a:gd name="T11" fmla="*/ 1219 h 1219"/>
                <a:gd name="T12" fmla="*/ 1304 w 1332"/>
                <a:gd name="T13" fmla="*/ 908 h 1219"/>
                <a:gd name="T14" fmla="*/ 1332 w 1332"/>
                <a:gd name="T15" fmla="*/ 539 h 1219"/>
                <a:gd name="T16" fmla="*/ 1190 w 1332"/>
                <a:gd name="T17" fmla="*/ 199 h 1219"/>
                <a:gd name="T18" fmla="*/ 935 w 1332"/>
                <a:gd name="T19" fmla="*/ 29 h 1219"/>
                <a:gd name="T20" fmla="*/ 567 w 1332"/>
                <a:gd name="T21" fmla="*/ 0 h 12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2" h="1219">
                  <a:moveTo>
                    <a:pt x="567" y="0"/>
                  </a:moveTo>
                  <a:lnTo>
                    <a:pt x="283" y="142"/>
                  </a:lnTo>
                  <a:lnTo>
                    <a:pt x="85" y="567"/>
                  </a:lnTo>
                  <a:lnTo>
                    <a:pt x="0" y="1021"/>
                  </a:lnTo>
                  <a:lnTo>
                    <a:pt x="170" y="1219"/>
                  </a:lnTo>
                  <a:lnTo>
                    <a:pt x="794" y="1219"/>
                  </a:lnTo>
                  <a:lnTo>
                    <a:pt x="1304" y="908"/>
                  </a:lnTo>
                  <a:lnTo>
                    <a:pt x="1332" y="539"/>
                  </a:lnTo>
                  <a:lnTo>
                    <a:pt x="1190" y="199"/>
                  </a:lnTo>
                  <a:lnTo>
                    <a:pt x="935" y="29"/>
                  </a:lnTo>
                  <a:lnTo>
                    <a:pt x="567" y="0"/>
                  </a:lnTo>
                  <a:close/>
                </a:path>
              </a:pathLst>
            </a:custGeom>
            <a:pattFill prst="pct5">
              <a:fgClr>
                <a:srgbClr val="FFCC66"/>
              </a:fgClr>
              <a:bgClr>
                <a:srgbClr val="FF0000"/>
              </a:bgClr>
            </a:patt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7" name="Freeform 244"/>
            <p:cNvSpPr>
              <a:spLocks/>
            </p:cNvSpPr>
            <p:nvPr/>
          </p:nvSpPr>
          <p:spPr bwMode="auto">
            <a:xfrm>
              <a:off x="1362" y="2727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29 w 142"/>
                <a:gd name="T3" fmla="*/ 28 h 142"/>
                <a:gd name="T4" fmla="*/ 0 w 142"/>
                <a:gd name="T5" fmla="*/ 142 h 142"/>
                <a:gd name="T6" fmla="*/ 114 w 142"/>
                <a:gd name="T7" fmla="*/ 142 h 142"/>
                <a:gd name="T8" fmla="*/ 142 w 142"/>
                <a:gd name="T9" fmla="*/ 57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29" y="28"/>
                  </a:lnTo>
                  <a:lnTo>
                    <a:pt x="0" y="142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Freeform 245"/>
            <p:cNvSpPr>
              <a:spLocks/>
            </p:cNvSpPr>
            <p:nvPr/>
          </p:nvSpPr>
          <p:spPr bwMode="auto">
            <a:xfrm>
              <a:off x="1221" y="2954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170 h 340"/>
                <a:gd name="T4" fmla="*/ 0 w 170"/>
                <a:gd name="T5" fmla="*/ 340 h 340"/>
                <a:gd name="T6" fmla="*/ 56 w 170"/>
                <a:gd name="T7" fmla="*/ 312 h 340"/>
                <a:gd name="T8" fmla="*/ 113 w 170"/>
                <a:gd name="T9" fmla="*/ 170 h 340"/>
                <a:gd name="T10" fmla="*/ 170 w 170"/>
                <a:gd name="T11" fmla="*/ 0 h 340"/>
                <a:gd name="T12" fmla="*/ 113 w 170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170"/>
                  </a:lnTo>
                  <a:lnTo>
                    <a:pt x="0" y="340"/>
                  </a:lnTo>
                  <a:lnTo>
                    <a:pt x="56" y="312"/>
                  </a:lnTo>
                  <a:lnTo>
                    <a:pt x="113" y="170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9" name="Freeform 246"/>
            <p:cNvSpPr>
              <a:spLocks/>
            </p:cNvSpPr>
            <p:nvPr/>
          </p:nvSpPr>
          <p:spPr bwMode="auto">
            <a:xfrm>
              <a:off x="1788" y="2614"/>
              <a:ext cx="907" cy="396"/>
            </a:xfrm>
            <a:custGeom>
              <a:avLst/>
              <a:gdLst>
                <a:gd name="T0" fmla="*/ 793 w 907"/>
                <a:gd name="T1" fmla="*/ 255 h 396"/>
                <a:gd name="T2" fmla="*/ 907 w 907"/>
                <a:gd name="T3" fmla="*/ 85 h 396"/>
                <a:gd name="T4" fmla="*/ 878 w 907"/>
                <a:gd name="T5" fmla="*/ 0 h 396"/>
                <a:gd name="T6" fmla="*/ 793 w 907"/>
                <a:gd name="T7" fmla="*/ 141 h 396"/>
                <a:gd name="T8" fmla="*/ 765 w 907"/>
                <a:gd name="T9" fmla="*/ 0 h 396"/>
                <a:gd name="T10" fmla="*/ 680 w 907"/>
                <a:gd name="T11" fmla="*/ 170 h 396"/>
                <a:gd name="T12" fmla="*/ 538 w 907"/>
                <a:gd name="T13" fmla="*/ 28 h 396"/>
                <a:gd name="T14" fmla="*/ 453 w 907"/>
                <a:gd name="T15" fmla="*/ 170 h 396"/>
                <a:gd name="T16" fmla="*/ 198 w 907"/>
                <a:gd name="T17" fmla="*/ 170 h 396"/>
                <a:gd name="T18" fmla="*/ 255 w 907"/>
                <a:gd name="T19" fmla="*/ 255 h 396"/>
                <a:gd name="T20" fmla="*/ 170 w 907"/>
                <a:gd name="T21" fmla="*/ 311 h 396"/>
                <a:gd name="T22" fmla="*/ 0 w 907"/>
                <a:gd name="T23" fmla="*/ 368 h 396"/>
                <a:gd name="T24" fmla="*/ 311 w 907"/>
                <a:gd name="T25" fmla="*/ 396 h 396"/>
                <a:gd name="T26" fmla="*/ 793 w 907"/>
                <a:gd name="T27" fmla="*/ 255 h 3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7" h="396">
                  <a:moveTo>
                    <a:pt x="793" y="255"/>
                  </a:moveTo>
                  <a:lnTo>
                    <a:pt x="907" y="85"/>
                  </a:lnTo>
                  <a:lnTo>
                    <a:pt x="878" y="0"/>
                  </a:lnTo>
                  <a:lnTo>
                    <a:pt x="793" y="141"/>
                  </a:lnTo>
                  <a:lnTo>
                    <a:pt x="765" y="0"/>
                  </a:lnTo>
                  <a:lnTo>
                    <a:pt x="680" y="170"/>
                  </a:lnTo>
                  <a:lnTo>
                    <a:pt x="538" y="28"/>
                  </a:lnTo>
                  <a:lnTo>
                    <a:pt x="453" y="170"/>
                  </a:lnTo>
                  <a:lnTo>
                    <a:pt x="198" y="170"/>
                  </a:lnTo>
                  <a:lnTo>
                    <a:pt x="255" y="255"/>
                  </a:lnTo>
                  <a:lnTo>
                    <a:pt x="170" y="311"/>
                  </a:lnTo>
                  <a:lnTo>
                    <a:pt x="0" y="368"/>
                  </a:lnTo>
                  <a:lnTo>
                    <a:pt x="311" y="396"/>
                  </a:lnTo>
                  <a:lnTo>
                    <a:pt x="793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" name="Freeform 247" descr="5%"/>
            <p:cNvSpPr>
              <a:spLocks/>
            </p:cNvSpPr>
            <p:nvPr/>
          </p:nvSpPr>
          <p:spPr bwMode="auto">
            <a:xfrm>
              <a:off x="1873" y="2784"/>
              <a:ext cx="1275" cy="1389"/>
            </a:xfrm>
            <a:custGeom>
              <a:avLst/>
              <a:gdLst>
                <a:gd name="T0" fmla="*/ 56 w 1275"/>
                <a:gd name="T1" fmla="*/ 340 h 1389"/>
                <a:gd name="T2" fmla="*/ 368 w 1275"/>
                <a:gd name="T3" fmla="*/ 56 h 1389"/>
                <a:gd name="T4" fmla="*/ 878 w 1275"/>
                <a:gd name="T5" fmla="*/ 0 h 1389"/>
                <a:gd name="T6" fmla="*/ 1219 w 1275"/>
                <a:gd name="T7" fmla="*/ 255 h 1389"/>
                <a:gd name="T8" fmla="*/ 1275 w 1275"/>
                <a:gd name="T9" fmla="*/ 623 h 1389"/>
                <a:gd name="T10" fmla="*/ 1219 w 1275"/>
                <a:gd name="T11" fmla="*/ 1077 h 1389"/>
                <a:gd name="T12" fmla="*/ 1077 w 1275"/>
                <a:gd name="T13" fmla="*/ 1360 h 1389"/>
                <a:gd name="T14" fmla="*/ 907 w 1275"/>
                <a:gd name="T15" fmla="*/ 1389 h 1389"/>
                <a:gd name="T16" fmla="*/ 482 w 1275"/>
                <a:gd name="T17" fmla="*/ 1275 h 1389"/>
                <a:gd name="T18" fmla="*/ 170 w 1275"/>
                <a:gd name="T19" fmla="*/ 1105 h 1389"/>
                <a:gd name="T20" fmla="*/ 0 w 1275"/>
                <a:gd name="T21" fmla="*/ 765 h 1389"/>
                <a:gd name="T22" fmla="*/ 0 w 1275"/>
                <a:gd name="T23" fmla="*/ 538 h 1389"/>
                <a:gd name="T24" fmla="*/ 56 w 1275"/>
                <a:gd name="T25" fmla="*/ 340 h 1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75" h="1389">
                  <a:moveTo>
                    <a:pt x="56" y="340"/>
                  </a:moveTo>
                  <a:lnTo>
                    <a:pt x="368" y="56"/>
                  </a:lnTo>
                  <a:lnTo>
                    <a:pt x="878" y="0"/>
                  </a:lnTo>
                  <a:lnTo>
                    <a:pt x="1219" y="255"/>
                  </a:lnTo>
                  <a:lnTo>
                    <a:pt x="1275" y="623"/>
                  </a:lnTo>
                  <a:lnTo>
                    <a:pt x="1219" y="1077"/>
                  </a:lnTo>
                  <a:lnTo>
                    <a:pt x="1077" y="1360"/>
                  </a:lnTo>
                  <a:lnTo>
                    <a:pt x="907" y="1389"/>
                  </a:lnTo>
                  <a:lnTo>
                    <a:pt x="482" y="1275"/>
                  </a:lnTo>
                  <a:lnTo>
                    <a:pt x="170" y="1105"/>
                  </a:lnTo>
                  <a:lnTo>
                    <a:pt x="0" y="765"/>
                  </a:lnTo>
                  <a:lnTo>
                    <a:pt x="0" y="538"/>
                  </a:lnTo>
                  <a:lnTo>
                    <a:pt x="56" y="340"/>
                  </a:lnTo>
                  <a:close/>
                </a:path>
              </a:pathLst>
            </a:custGeom>
            <a:pattFill prst="pct5">
              <a:fgClr>
                <a:srgbClr val="FFCC66"/>
              </a:fgClr>
              <a:bgClr>
                <a:srgbClr val="FF0000"/>
              </a:bgClr>
            </a:pattFill>
            <a:ln w="381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" name="Freeform 248"/>
            <p:cNvSpPr>
              <a:spLocks/>
            </p:cNvSpPr>
            <p:nvPr/>
          </p:nvSpPr>
          <p:spPr bwMode="auto">
            <a:xfrm>
              <a:off x="2610" y="2869"/>
              <a:ext cx="198" cy="141"/>
            </a:xfrm>
            <a:custGeom>
              <a:avLst/>
              <a:gdLst>
                <a:gd name="T0" fmla="*/ 113 w 198"/>
                <a:gd name="T1" fmla="*/ 0 h 141"/>
                <a:gd name="T2" fmla="*/ 0 w 198"/>
                <a:gd name="T3" fmla="*/ 56 h 141"/>
                <a:gd name="T4" fmla="*/ 113 w 198"/>
                <a:gd name="T5" fmla="*/ 113 h 141"/>
                <a:gd name="T6" fmla="*/ 198 w 198"/>
                <a:gd name="T7" fmla="*/ 141 h 141"/>
                <a:gd name="T8" fmla="*/ 198 w 198"/>
                <a:gd name="T9" fmla="*/ 85 h 141"/>
                <a:gd name="T10" fmla="*/ 113 w 198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1">
                  <a:moveTo>
                    <a:pt x="113" y="0"/>
                  </a:moveTo>
                  <a:lnTo>
                    <a:pt x="0" y="56"/>
                  </a:lnTo>
                  <a:lnTo>
                    <a:pt x="113" y="113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2" name="Freeform 249"/>
            <p:cNvSpPr>
              <a:spLocks/>
            </p:cNvSpPr>
            <p:nvPr/>
          </p:nvSpPr>
          <p:spPr bwMode="auto">
            <a:xfrm>
              <a:off x="2837" y="2982"/>
              <a:ext cx="198" cy="284"/>
            </a:xfrm>
            <a:custGeom>
              <a:avLst/>
              <a:gdLst>
                <a:gd name="T0" fmla="*/ 56 w 198"/>
                <a:gd name="T1" fmla="*/ 0 h 284"/>
                <a:gd name="T2" fmla="*/ 0 w 198"/>
                <a:gd name="T3" fmla="*/ 85 h 284"/>
                <a:gd name="T4" fmla="*/ 113 w 198"/>
                <a:gd name="T5" fmla="*/ 142 h 284"/>
                <a:gd name="T6" fmla="*/ 170 w 198"/>
                <a:gd name="T7" fmla="*/ 284 h 284"/>
                <a:gd name="T8" fmla="*/ 198 w 198"/>
                <a:gd name="T9" fmla="*/ 114 h 284"/>
                <a:gd name="T10" fmla="*/ 56 w 198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84">
                  <a:moveTo>
                    <a:pt x="56" y="0"/>
                  </a:moveTo>
                  <a:lnTo>
                    <a:pt x="0" y="85"/>
                  </a:lnTo>
                  <a:lnTo>
                    <a:pt x="113" y="142"/>
                  </a:lnTo>
                  <a:lnTo>
                    <a:pt x="170" y="284"/>
                  </a:lnTo>
                  <a:lnTo>
                    <a:pt x="198" y="1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3" name="Group 375"/>
          <p:cNvGrpSpPr>
            <a:grpSpLocks/>
          </p:cNvGrpSpPr>
          <p:nvPr/>
        </p:nvGrpSpPr>
        <p:grpSpPr bwMode="auto">
          <a:xfrm>
            <a:off x="2323009" y="4845228"/>
            <a:ext cx="1549096" cy="1341638"/>
            <a:chOff x="-225" y="1083"/>
            <a:chExt cx="3402" cy="2947"/>
          </a:xfrm>
        </p:grpSpPr>
        <p:sp>
          <p:nvSpPr>
            <p:cNvPr id="384" name="Freeform 376" descr="90%"/>
            <p:cNvSpPr>
              <a:spLocks/>
            </p:cNvSpPr>
            <p:nvPr/>
          </p:nvSpPr>
          <p:spPr bwMode="auto">
            <a:xfrm>
              <a:off x="909" y="1083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pattFill prst="pct90">
              <a:fgClr>
                <a:srgbClr val="FF9900"/>
              </a:fgClr>
              <a:bgClr>
                <a:srgbClr val="FFCC66"/>
              </a:bgClr>
            </a:patt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5" name="Freeform 377"/>
            <p:cNvSpPr>
              <a:spLocks/>
            </p:cNvSpPr>
            <p:nvPr/>
          </p:nvSpPr>
          <p:spPr bwMode="auto">
            <a:xfrm>
              <a:off x="1816" y="136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6" name="Freeform 378" descr="90%"/>
            <p:cNvSpPr>
              <a:spLocks/>
            </p:cNvSpPr>
            <p:nvPr/>
          </p:nvSpPr>
          <p:spPr bwMode="auto">
            <a:xfrm>
              <a:off x="-225" y="1876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pattFill prst="pct90">
              <a:fgClr>
                <a:srgbClr val="FF9900"/>
              </a:fgClr>
              <a:bgClr>
                <a:srgbClr val="FFCC66"/>
              </a:bgClr>
            </a:patt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7" name="Freeform 379"/>
            <p:cNvSpPr>
              <a:spLocks/>
            </p:cNvSpPr>
            <p:nvPr/>
          </p:nvSpPr>
          <p:spPr bwMode="auto">
            <a:xfrm>
              <a:off x="682" y="2159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8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8" name="Freeform 380"/>
            <p:cNvSpPr>
              <a:spLocks/>
            </p:cNvSpPr>
            <p:nvPr/>
          </p:nvSpPr>
          <p:spPr bwMode="auto">
            <a:xfrm>
              <a:off x="2723" y="1536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114 h 227"/>
                <a:gd name="T4" fmla="*/ 113 w 113"/>
                <a:gd name="T5" fmla="*/ 227 h 227"/>
                <a:gd name="T6" fmla="*/ 113 w 113"/>
                <a:gd name="T7" fmla="*/ 57 h 227"/>
                <a:gd name="T8" fmla="*/ 0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9" name="Freeform 381"/>
            <p:cNvSpPr>
              <a:spLocks/>
            </p:cNvSpPr>
            <p:nvPr/>
          </p:nvSpPr>
          <p:spPr bwMode="auto">
            <a:xfrm>
              <a:off x="2836" y="1820"/>
              <a:ext cx="114" cy="397"/>
            </a:xfrm>
            <a:custGeom>
              <a:avLst/>
              <a:gdLst>
                <a:gd name="T0" fmla="*/ 57 w 114"/>
                <a:gd name="T1" fmla="*/ 0 h 397"/>
                <a:gd name="T2" fmla="*/ 0 w 114"/>
                <a:gd name="T3" fmla="*/ 113 h 397"/>
                <a:gd name="T4" fmla="*/ 0 w 114"/>
                <a:gd name="T5" fmla="*/ 227 h 397"/>
                <a:gd name="T6" fmla="*/ 0 w 114"/>
                <a:gd name="T7" fmla="*/ 397 h 397"/>
                <a:gd name="T8" fmla="*/ 114 w 114"/>
                <a:gd name="T9" fmla="*/ 340 h 397"/>
                <a:gd name="T10" fmla="*/ 114 w 114"/>
                <a:gd name="T11" fmla="*/ 113 h 397"/>
                <a:gd name="T12" fmla="*/ 57 w 114"/>
                <a:gd name="T13" fmla="*/ 0 h 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397">
                  <a:moveTo>
                    <a:pt x="57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0" name="Freeform 382"/>
            <p:cNvSpPr>
              <a:spLocks/>
            </p:cNvSpPr>
            <p:nvPr/>
          </p:nvSpPr>
          <p:spPr bwMode="auto">
            <a:xfrm>
              <a:off x="1419" y="2330"/>
              <a:ext cx="170" cy="284"/>
            </a:xfrm>
            <a:custGeom>
              <a:avLst/>
              <a:gdLst>
                <a:gd name="T0" fmla="*/ 0 w 170"/>
                <a:gd name="T1" fmla="*/ 0 h 284"/>
                <a:gd name="T2" fmla="*/ 0 w 170"/>
                <a:gd name="T3" fmla="*/ 170 h 284"/>
                <a:gd name="T4" fmla="*/ 170 w 170"/>
                <a:gd name="T5" fmla="*/ 284 h 284"/>
                <a:gd name="T6" fmla="*/ 170 w 170"/>
                <a:gd name="T7" fmla="*/ 170 h 284"/>
                <a:gd name="T8" fmla="*/ 0 w 170"/>
                <a:gd name="T9" fmla="*/ 0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84">
                  <a:moveTo>
                    <a:pt x="0" y="0"/>
                  </a:moveTo>
                  <a:lnTo>
                    <a:pt x="0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" name="Freeform 383"/>
            <p:cNvSpPr>
              <a:spLocks/>
            </p:cNvSpPr>
            <p:nvPr/>
          </p:nvSpPr>
          <p:spPr bwMode="auto">
            <a:xfrm>
              <a:off x="1646" y="2614"/>
              <a:ext cx="283" cy="453"/>
            </a:xfrm>
            <a:custGeom>
              <a:avLst/>
              <a:gdLst>
                <a:gd name="T0" fmla="*/ 113 w 283"/>
                <a:gd name="T1" fmla="*/ 0 h 453"/>
                <a:gd name="T2" fmla="*/ 0 w 283"/>
                <a:gd name="T3" fmla="*/ 113 h 453"/>
                <a:gd name="T4" fmla="*/ 170 w 283"/>
                <a:gd name="T5" fmla="*/ 226 h 453"/>
                <a:gd name="T6" fmla="*/ 170 w 283"/>
                <a:gd name="T7" fmla="*/ 453 h 453"/>
                <a:gd name="T8" fmla="*/ 283 w 283"/>
                <a:gd name="T9" fmla="*/ 226 h 453"/>
                <a:gd name="T10" fmla="*/ 170 w 283"/>
                <a:gd name="T11" fmla="*/ 113 h 453"/>
                <a:gd name="T12" fmla="*/ 113 w 283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3" h="453">
                  <a:moveTo>
                    <a:pt x="113" y="0"/>
                  </a:moveTo>
                  <a:lnTo>
                    <a:pt x="0" y="113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283" y="226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4349550" y="4665834"/>
            <a:ext cx="1158682" cy="1742803"/>
            <a:chOff x="2285048" y="2798042"/>
            <a:chExt cx="2329815" cy="3504333"/>
          </a:xfrm>
        </p:grpSpPr>
        <p:grpSp>
          <p:nvGrpSpPr>
            <p:cNvPr id="393" name="Group 259"/>
            <p:cNvGrpSpPr>
              <a:grpSpLocks/>
            </p:cNvGrpSpPr>
            <p:nvPr/>
          </p:nvGrpSpPr>
          <p:grpSpPr bwMode="auto">
            <a:xfrm>
              <a:off x="2285048" y="2798042"/>
              <a:ext cx="1620838" cy="3016250"/>
              <a:chOff x="3800" y="1224"/>
              <a:chExt cx="1021" cy="1900"/>
            </a:xfrm>
          </p:grpSpPr>
          <p:sp>
            <p:nvSpPr>
              <p:cNvPr id="403" name="Freeform 260"/>
              <p:cNvSpPr>
                <a:spLocks/>
              </p:cNvSpPr>
              <p:nvPr/>
            </p:nvSpPr>
            <p:spPr bwMode="auto">
              <a:xfrm>
                <a:off x="3829" y="1224"/>
                <a:ext cx="935" cy="1872"/>
              </a:xfrm>
              <a:custGeom>
                <a:avLst/>
                <a:gdLst>
                  <a:gd name="T0" fmla="*/ 340 w 935"/>
                  <a:gd name="T1" fmla="*/ 29 h 1872"/>
                  <a:gd name="T2" fmla="*/ 255 w 935"/>
                  <a:gd name="T3" fmla="*/ 142 h 1872"/>
                  <a:gd name="T4" fmla="*/ 170 w 935"/>
                  <a:gd name="T5" fmla="*/ 171 h 1872"/>
                  <a:gd name="T6" fmla="*/ 142 w 935"/>
                  <a:gd name="T7" fmla="*/ 341 h 1872"/>
                  <a:gd name="T8" fmla="*/ 57 w 935"/>
                  <a:gd name="T9" fmla="*/ 482 h 1872"/>
                  <a:gd name="T10" fmla="*/ 85 w 935"/>
                  <a:gd name="T11" fmla="*/ 653 h 1872"/>
                  <a:gd name="T12" fmla="*/ 0 w 935"/>
                  <a:gd name="T13" fmla="*/ 851 h 1872"/>
                  <a:gd name="T14" fmla="*/ 57 w 935"/>
                  <a:gd name="T15" fmla="*/ 1021 h 1872"/>
                  <a:gd name="T16" fmla="*/ 0 w 935"/>
                  <a:gd name="T17" fmla="*/ 1191 h 1872"/>
                  <a:gd name="T18" fmla="*/ 142 w 935"/>
                  <a:gd name="T19" fmla="*/ 1390 h 1872"/>
                  <a:gd name="T20" fmla="*/ 142 w 935"/>
                  <a:gd name="T21" fmla="*/ 1531 h 1872"/>
                  <a:gd name="T22" fmla="*/ 255 w 935"/>
                  <a:gd name="T23" fmla="*/ 1645 h 1872"/>
                  <a:gd name="T24" fmla="*/ 283 w 935"/>
                  <a:gd name="T25" fmla="*/ 1815 h 1872"/>
                  <a:gd name="T26" fmla="*/ 397 w 935"/>
                  <a:gd name="T27" fmla="*/ 1872 h 1872"/>
                  <a:gd name="T28" fmla="*/ 539 w 935"/>
                  <a:gd name="T29" fmla="*/ 1786 h 1872"/>
                  <a:gd name="T30" fmla="*/ 510 w 935"/>
                  <a:gd name="T31" fmla="*/ 1701 h 1872"/>
                  <a:gd name="T32" fmla="*/ 595 w 935"/>
                  <a:gd name="T33" fmla="*/ 1503 h 1872"/>
                  <a:gd name="T34" fmla="*/ 595 w 935"/>
                  <a:gd name="T35" fmla="*/ 1418 h 1872"/>
                  <a:gd name="T36" fmla="*/ 794 w 935"/>
                  <a:gd name="T37" fmla="*/ 1191 h 1872"/>
                  <a:gd name="T38" fmla="*/ 794 w 935"/>
                  <a:gd name="T39" fmla="*/ 936 h 1872"/>
                  <a:gd name="T40" fmla="*/ 907 w 935"/>
                  <a:gd name="T41" fmla="*/ 766 h 1872"/>
                  <a:gd name="T42" fmla="*/ 935 w 935"/>
                  <a:gd name="T43" fmla="*/ 511 h 1872"/>
                  <a:gd name="T44" fmla="*/ 935 w 935"/>
                  <a:gd name="T45" fmla="*/ 284 h 1872"/>
                  <a:gd name="T46" fmla="*/ 822 w 935"/>
                  <a:gd name="T47" fmla="*/ 86 h 1872"/>
                  <a:gd name="T48" fmla="*/ 709 w 935"/>
                  <a:gd name="T49" fmla="*/ 86 h 1872"/>
                  <a:gd name="T50" fmla="*/ 567 w 935"/>
                  <a:gd name="T51" fmla="*/ 0 h 1872"/>
                  <a:gd name="T52" fmla="*/ 482 w 935"/>
                  <a:gd name="T53" fmla="*/ 29 h 1872"/>
                  <a:gd name="T54" fmla="*/ 340 w 935"/>
                  <a:gd name="T55" fmla="*/ 29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4" name="Freeform 261"/>
              <p:cNvSpPr>
                <a:spLocks/>
              </p:cNvSpPr>
              <p:nvPr/>
            </p:nvSpPr>
            <p:spPr bwMode="auto">
              <a:xfrm>
                <a:off x="3970" y="1338"/>
                <a:ext cx="511" cy="992"/>
              </a:xfrm>
              <a:custGeom>
                <a:avLst/>
                <a:gdLst>
                  <a:gd name="T0" fmla="*/ 114 w 511"/>
                  <a:gd name="T1" fmla="*/ 992 h 992"/>
                  <a:gd name="T2" fmla="*/ 0 w 511"/>
                  <a:gd name="T3" fmla="*/ 539 h 992"/>
                  <a:gd name="T4" fmla="*/ 86 w 511"/>
                  <a:gd name="T5" fmla="*/ 255 h 992"/>
                  <a:gd name="T6" fmla="*/ 114 w 511"/>
                  <a:gd name="T7" fmla="*/ 142 h 992"/>
                  <a:gd name="T8" fmla="*/ 227 w 511"/>
                  <a:gd name="T9" fmla="*/ 85 h 992"/>
                  <a:gd name="T10" fmla="*/ 256 w 511"/>
                  <a:gd name="T11" fmla="*/ 0 h 992"/>
                  <a:gd name="T12" fmla="*/ 511 w 511"/>
                  <a:gd name="T13" fmla="*/ 28 h 992"/>
                  <a:gd name="T14" fmla="*/ 454 w 511"/>
                  <a:gd name="T15" fmla="*/ 652 h 992"/>
                  <a:gd name="T16" fmla="*/ 114 w 511"/>
                  <a:gd name="T17" fmla="*/ 992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5" name="Freeform 262"/>
              <p:cNvSpPr>
                <a:spLocks/>
              </p:cNvSpPr>
              <p:nvPr/>
            </p:nvSpPr>
            <p:spPr bwMode="auto">
              <a:xfrm>
                <a:off x="3970" y="1366"/>
                <a:ext cx="653" cy="1474"/>
              </a:xfrm>
              <a:custGeom>
                <a:avLst/>
                <a:gdLst>
                  <a:gd name="T0" fmla="*/ 142 w 653"/>
                  <a:gd name="T1" fmla="*/ 1446 h 1474"/>
                  <a:gd name="T2" fmla="*/ 0 w 653"/>
                  <a:gd name="T3" fmla="*/ 964 h 1474"/>
                  <a:gd name="T4" fmla="*/ 86 w 653"/>
                  <a:gd name="T5" fmla="*/ 737 h 1474"/>
                  <a:gd name="T6" fmla="*/ 86 w 653"/>
                  <a:gd name="T7" fmla="*/ 425 h 1474"/>
                  <a:gd name="T8" fmla="*/ 199 w 653"/>
                  <a:gd name="T9" fmla="*/ 312 h 1474"/>
                  <a:gd name="T10" fmla="*/ 199 w 653"/>
                  <a:gd name="T11" fmla="*/ 142 h 1474"/>
                  <a:gd name="T12" fmla="*/ 341 w 653"/>
                  <a:gd name="T13" fmla="*/ 85 h 1474"/>
                  <a:gd name="T14" fmla="*/ 397 w 653"/>
                  <a:gd name="T15" fmla="*/ 0 h 1474"/>
                  <a:gd name="T16" fmla="*/ 567 w 653"/>
                  <a:gd name="T17" fmla="*/ 57 h 1474"/>
                  <a:gd name="T18" fmla="*/ 596 w 653"/>
                  <a:gd name="T19" fmla="*/ 199 h 1474"/>
                  <a:gd name="T20" fmla="*/ 653 w 653"/>
                  <a:gd name="T21" fmla="*/ 199 h 1474"/>
                  <a:gd name="T22" fmla="*/ 624 w 653"/>
                  <a:gd name="T23" fmla="*/ 369 h 1474"/>
                  <a:gd name="T24" fmla="*/ 653 w 653"/>
                  <a:gd name="T25" fmla="*/ 482 h 1474"/>
                  <a:gd name="T26" fmla="*/ 567 w 653"/>
                  <a:gd name="T27" fmla="*/ 681 h 1474"/>
                  <a:gd name="T28" fmla="*/ 567 w 653"/>
                  <a:gd name="T29" fmla="*/ 794 h 1474"/>
                  <a:gd name="T30" fmla="*/ 426 w 653"/>
                  <a:gd name="T31" fmla="*/ 1106 h 1474"/>
                  <a:gd name="T32" fmla="*/ 426 w 653"/>
                  <a:gd name="T33" fmla="*/ 1219 h 1474"/>
                  <a:gd name="T34" fmla="*/ 312 w 653"/>
                  <a:gd name="T35" fmla="*/ 1474 h 1474"/>
                  <a:gd name="T36" fmla="*/ 142 w 653"/>
                  <a:gd name="T37" fmla="*/ 144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6" name="Freeform 263"/>
              <p:cNvSpPr>
                <a:spLocks/>
              </p:cNvSpPr>
              <p:nvPr/>
            </p:nvSpPr>
            <p:spPr bwMode="auto">
              <a:xfrm>
                <a:off x="4056" y="1536"/>
                <a:ext cx="481" cy="652"/>
              </a:xfrm>
              <a:custGeom>
                <a:avLst/>
                <a:gdLst>
                  <a:gd name="T0" fmla="*/ 0 w 481"/>
                  <a:gd name="T1" fmla="*/ 567 h 652"/>
                  <a:gd name="T2" fmla="*/ 12 w 481"/>
                  <a:gd name="T3" fmla="*/ 240 h 652"/>
                  <a:gd name="T4" fmla="*/ 113 w 481"/>
                  <a:gd name="T5" fmla="*/ 142 h 652"/>
                  <a:gd name="T6" fmla="*/ 141 w 481"/>
                  <a:gd name="T7" fmla="*/ 0 h 652"/>
                  <a:gd name="T8" fmla="*/ 311 w 481"/>
                  <a:gd name="T9" fmla="*/ 85 h 652"/>
                  <a:gd name="T10" fmla="*/ 425 w 481"/>
                  <a:gd name="T11" fmla="*/ 0 h 652"/>
                  <a:gd name="T12" fmla="*/ 453 w 481"/>
                  <a:gd name="T13" fmla="*/ 114 h 652"/>
                  <a:gd name="T14" fmla="*/ 481 w 481"/>
                  <a:gd name="T15" fmla="*/ 142 h 652"/>
                  <a:gd name="T16" fmla="*/ 425 w 481"/>
                  <a:gd name="T17" fmla="*/ 255 h 652"/>
                  <a:gd name="T18" fmla="*/ 481 w 481"/>
                  <a:gd name="T19" fmla="*/ 426 h 652"/>
                  <a:gd name="T20" fmla="*/ 396 w 481"/>
                  <a:gd name="T21" fmla="*/ 652 h 652"/>
                  <a:gd name="T22" fmla="*/ 425 w 481"/>
                  <a:gd name="T23" fmla="*/ 426 h 652"/>
                  <a:gd name="T24" fmla="*/ 368 w 481"/>
                  <a:gd name="T25" fmla="*/ 255 h 652"/>
                  <a:gd name="T26" fmla="*/ 425 w 481"/>
                  <a:gd name="T27" fmla="*/ 142 h 652"/>
                  <a:gd name="T28" fmla="*/ 396 w 481"/>
                  <a:gd name="T29" fmla="*/ 57 h 652"/>
                  <a:gd name="T30" fmla="*/ 311 w 481"/>
                  <a:gd name="T31" fmla="*/ 142 h 652"/>
                  <a:gd name="T32" fmla="*/ 170 w 481"/>
                  <a:gd name="T33" fmla="*/ 57 h 652"/>
                  <a:gd name="T34" fmla="*/ 141 w 481"/>
                  <a:gd name="T35" fmla="*/ 199 h 652"/>
                  <a:gd name="T36" fmla="*/ 48 w 481"/>
                  <a:gd name="T37" fmla="*/ 264 h 652"/>
                  <a:gd name="T38" fmla="*/ 0 w 481"/>
                  <a:gd name="T39" fmla="*/ 567 h 65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81" h="652">
                    <a:moveTo>
                      <a:pt x="0" y="567"/>
                    </a:moveTo>
                    <a:lnTo>
                      <a:pt x="12" y="240"/>
                    </a:lnTo>
                    <a:lnTo>
                      <a:pt x="113" y="142"/>
                    </a:lnTo>
                    <a:lnTo>
                      <a:pt x="141" y="0"/>
                    </a:lnTo>
                    <a:lnTo>
                      <a:pt x="311" y="85"/>
                    </a:lnTo>
                    <a:lnTo>
                      <a:pt x="425" y="0"/>
                    </a:lnTo>
                    <a:lnTo>
                      <a:pt x="453" y="114"/>
                    </a:lnTo>
                    <a:lnTo>
                      <a:pt x="481" y="142"/>
                    </a:lnTo>
                    <a:lnTo>
                      <a:pt x="425" y="255"/>
                    </a:lnTo>
                    <a:lnTo>
                      <a:pt x="481" y="426"/>
                    </a:lnTo>
                    <a:lnTo>
                      <a:pt x="396" y="652"/>
                    </a:lnTo>
                    <a:lnTo>
                      <a:pt x="425" y="426"/>
                    </a:lnTo>
                    <a:lnTo>
                      <a:pt x="368" y="255"/>
                    </a:lnTo>
                    <a:lnTo>
                      <a:pt x="425" y="142"/>
                    </a:lnTo>
                    <a:lnTo>
                      <a:pt x="396" y="57"/>
                    </a:lnTo>
                    <a:lnTo>
                      <a:pt x="311" y="142"/>
                    </a:lnTo>
                    <a:lnTo>
                      <a:pt x="170" y="57"/>
                    </a:lnTo>
                    <a:lnTo>
                      <a:pt x="141" y="199"/>
                    </a:lnTo>
                    <a:lnTo>
                      <a:pt x="48" y="264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7" name="Freeform 264"/>
              <p:cNvSpPr>
                <a:spLocks/>
              </p:cNvSpPr>
              <p:nvPr/>
            </p:nvSpPr>
            <p:spPr bwMode="auto">
              <a:xfrm>
                <a:off x="4311" y="1338"/>
                <a:ext cx="340" cy="737"/>
              </a:xfrm>
              <a:custGeom>
                <a:avLst/>
                <a:gdLst>
                  <a:gd name="T0" fmla="*/ 0 w 340"/>
                  <a:gd name="T1" fmla="*/ 113 h 737"/>
                  <a:gd name="T2" fmla="*/ 28 w 340"/>
                  <a:gd name="T3" fmla="*/ 0 h 737"/>
                  <a:gd name="T4" fmla="*/ 170 w 340"/>
                  <a:gd name="T5" fmla="*/ 0 h 737"/>
                  <a:gd name="T6" fmla="*/ 255 w 340"/>
                  <a:gd name="T7" fmla="*/ 57 h 737"/>
                  <a:gd name="T8" fmla="*/ 312 w 340"/>
                  <a:gd name="T9" fmla="*/ 28 h 737"/>
                  <a:gd name="T10" fmla="*/ 283 w 340"/>
                  <a:gd name="T11" fmla="*/ 113 h 737"/>
                  <a:gd name="T12" fmla="*/ 340 w 340"/>
                  <a:gd name="T13" fmla="*/ 227 h 737"/>
                  <a:gd name="T14" fmla="*/ 312 w 340"/>
                  <a:gd name="T15" fmla="*/ 397 h 737"/>
                  <a:gd name="T16" fmla="*/ 312 w 340"/>
                  <a:gd name="T17" fmla="*/ 510 h 737"/>
                  <a:gd name="T18" fmla="*/ 255 w 340"/>
                  <a:gd name="T19" fmla="*/ 737 h 737"/>
                  <a:gd name="T20" fmla="*/ 255 w 340"/>
                  <a:gd name="T21" fmla="*/ 510 h 737"/>
                  <a:gd name="T22" fmla="*/ 283 w 340"/>
                  <a:gd name="T23" fmla="*/ 255 h 737"/>
                  <a:gd name="T24" fmla="*/ 226 w 340"/>
                  <a:gd name="T25" fmla="*/ 198 h 737"/>
                  <a:gd name="T26" fmla="*/ 198 w 340"/>
                  <a:gd name="T27" fmla="*/ 85 h 737"/>
                  <a:gd name="T28" fmla="*/ 85 w 340"/>
                  <a:gd name="T29" fmla="*/ 57 h 737"/>
                  <a:gd name="T30" fmla="*/ 0 w 340"/>
                  <a:gd name="T31" fmla="*/ 113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8" name="Freeform 265"/>
              <p:cNvSpPr>
                <a:spLocks/>
              </p:cNvSpPr>
              <p:nvPr/>
            </p:nvSpPr>
            <p:spPr bwMode="auto">
              <a:xfrm>
                <a:off x="3800" y="1366"/>
                <a:ext cx="1021" cy="1758"/>
              </a:xfrm>
              <a:custGeom>
                <a:avLst/>
                <a:gdLst>
                  <a:gd name="T0" fmla="*/ 284 w 1021"/>
                  <a:gd name="T1" fmla="*/ 0 h 1758"/>
                  <a:gd name="T2" fmla="*/ 170 w 1021"/>
                  <a:gd name="T3" fmla="*/ 29 h 1758"/>
                  <a:gd name="T4" fmla="*/ 142 w 1021"/>
                  <a:gd name="T5" fmla="*/ 199 h 1758"/>
                  <a:gd name="T6" fmla="*/ 57 w 1021"/>
                  <a:gd name="T7" fmla="*/ 340 h 1758"/>
                  <a:gd name="T8" fmla="*/ 85 w 1021"/>
                  <a:gd name="T9" fmla="*/ 482 h 1758"/>
                  <a:gd name="T10" fmla="*/ 29 w 1021"/>
                  <a:gd name="T11" fmla="*/ 681 h 1758"/>
                  <a:gd name="T12" fmla="*/ 29 w 1021"/>
                  <a:gd name="T13" fmla="*/ 794 h 1758"/>
                  <a:gd name="T14" fmla="*/ 57 w 1021"/>
                  <a:gd name="T15" fmla="*/ 907 h 1758"/>
                  <a:gd name="T16" fmla="*/ 0 w 1021"/>
                  <a:gd name="T17" fmla="*/ 1021 h 1758"/>
                  <a:gd name="T18" fmla="*/ 57 w 1021"/>
                  <a:gd name="T19" fmla="*/ 1163 h 1758"/>
                  <a:gd name="T20" fmla="*/ 142 w 1021"/>
                  <a:gd name="T21" fmla="*/ 1248 h 1758"/>
                  <a:gd name="T22" fmla="*/ 142 w 1021"/>
                  <a:gd name="T23" fmla="*/ 1361 h 1758"/>
                  <a:gd name="T24" fmla="*/ 227 w 1021"/>
                  <a:gd name="T25" fmla="*/ 1474 h 1758"/>
                  <a:gd name="T26" fmla="*/ 284 w 1021"/>
                  <a:gd name="T27" fmla="*/ 1616 h 1758"/>
                  <a:gd name="T28" fmla="*/ 312 w 1021"/>
                  <a:gd name="T29" fmla="*/ 1701 h 1758"/>
                  <a:gd name="T30" fmla="*/ 454 w 1021"/>
                  <a:gd name="T31" fmla="*/ 1758 h 1758"/>
                  <a:gd name="T32" fmla="*/ 596 w 1021"/>
                  <a:gd name="T33" fmla="*/ 1644 h 1758"/>
                  <a:gd name="T34" fmla="*/ 596 w 1021"/>
                  <a:gd name="T35" fmla="*/ 1531 h 1758"/>
                  <a:gd name="T36" fmla="*/ 624 w 1021"/>
                  <a:gd name="T37" fmla="*/ 1389 h 1758"/>
                  <a:gd name="T38" fmla="*/ 652 w 1021"/>
                  <a:gd name="T39" fmla="*/ 1333 h 1758"/>
                  <a:gd name="T40" fmla="*/ 652 w 1021"/>
                  <a:gd name="T41" fmla="*/ 1248 h 1758"/>
                  <a:gd name="T42" fmla="*/ 794 w 1021"/>
                  <a:gd name="T43" fmla="*/ 1163 h 1758"/>
                  <a:gd name="T44" fmla="*/ 823 w 1021"/>
                  <a:gd name="T45" fmla="*/ 1077 h 1758"/>
                  <a:gd name="T46" fmla="*/ 908 w 1021"/>
                  <a:gd name="T47" fmla="*/ 1049 h 1758"/>
                  <a:gd name="T48" fmla="*/ 851 w 1021"/>
                  <a:gd name="T49" fmla="*/ 964 h 1758"/>
                  <a:gd name="T50" fmla="*/ 879 w 1021"/>
                  <a:gd name="T51" fmla="*/ 851 h 1758"/>
                  <a:gd name="T52" fmla="*/ 908 w 1021"/>
                  <a:gd name="T53" fmla="*/ 766 h 1758"/>
                  <a:gd name="T54" fmla="*/ 1021 w 1021"/>
                  <a:gd name="T55" fmla="*/ 681 h 1758"/>
                  <a:gd name="T56" fmla="*/ 993 w 1021"/>
                  <a:gd name="T57" fmla="*/ 482 h 1758"/>
                  <a:gd name="T58" fmla="*/ 1021 w 1021"/>
                  <a:gd name="T59" fmla="*/ 340 h 1758"/>
                  <a:gd name="T60" fmla="*/ 964 w 1021"/>
                  <a:gd name="T61" fmla="*/ 142 h 1758"/>
                  <a:gd name="T62" fmla="*/ 936 w 1021"/>
                  <a:gd name="T63" fmla="*/ 340 h 1758"/>
                  <a:gd name="T64" fmla="*/ 908 w 1021"/>
                  <a:gd name="T65" fmla="*/ 596 h 1758"/>
                  <a:gd name="T66" fmla="*/ 794 w 1021"/>
                  <a:gd name="T67" fmla="*/ 794 h 1758"/>
                  <a:gd name="T68" fmla="*/ 766 w 1021"/>
                  <a:gd name="T69" fmla="*/ 936 h 1758"/>
                  <a:gd name="T70" fmla="*/ 766 w 1021"/>
                  <a:gd name="T71" fmla="*/ 1049 h 1758"/>
                  <a:gd name="T72" fmla="*/ 624 w 1021"/>
                  <a:gd name="T73" fmla="*/ 1191 h 1758"/>
                  <a:gd name="T74" fmla="*/ 567 w 1021"/>
                  <a:gd name="T75" fmla="*/ 1276 h 1758"/>
                  <a:gd name="T76" fmla="*/ 482 w 1021"/>
                  <a:gd name="T77" fmla="*/ 1361 h 1758"/>
                  <a:gd name="T78" fmla="*/ 369 w 1021"/>
                  <a:gd name="T79" fmla="*/ 1418 h 1758"/>
                  <a:gd name="T80" fmla="*/ 312 w 1021"/>
                  <a:gd name="T81" fmla="*/ 1333 h 1758"/>
                  <a:gd name="T82" fmla="*/ 256 w 1021"/>
                  <a:gd name="T83" fmla="*/ 1361 h 1758"/>
                  <a:gd name="T84" fmla="*/ 199 w 1021"/>
                  <a:gd name="T85" fmla="*/ 1276 h 1758"/>
                  <a:gd name="T86" fmla="*/ 199 w 1021"/>
                  <a:gd name="T87" fmla="*/ 1191 h 1758"/>
                  <a:gd name="T88" fmla="*/ 57 w 1021"/>
                  <a:gd name="T89" fmla="*/ 1049 h 1758"/>
                  <a:gd name="T90" fmla="*/ 85 w 1021"/>
                  <a:gd name="T91" fmla="*/ 964 h 1758"/>
                  <a:gd name="T92" fmla="*/ 114 w 1021"/>
                  <a:gd name="T93" fmla="*/ 879 h 1758"/>
                  <a:gd name="T94" fmla="*/ 57 w 1021"/>
                  <a:gd name="T95" fmla="*/ 709 h 1758"/>
                  <a:gd name="T96" fmla="*/ 142 w 1021"/>
                  <a:gd name="T97" fmla="*/ 539 h 1758"/>
                  <a:gd name="T98" fmla="*/ 114 w 1021"/>
                  <a:gd name="T99" fmla="*/ 369 h 1758"/>
                  <a:gd name="T100" fmla="*/ 199 w 1021"/>
                  <a:gd name="T101" fmla="*/ 199 h 1758"/>
                  <a:gd name="T102" fmla="*/ 199 w 1021"/>
                  <a:gd name="T103" fmla="*/ 57 h 1758"/>
                  <a:gd name="T104" fmla="*/ 284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69696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9" name="Freeform 266"/>
              <p:cNvSpPr>
                <a:spLocks/>
              </p:cNvSpPr>
              <p:nvPr/>
            </p:nvSpPr>
            <p:spPr bwMode="auto">
              <a:xfrm>
                <a:off x="4226" y="2699"/>
                <a:ext cx="141" cy="368"/>
              </a:xfrm>
              <a:custGeom>
                <a:avLst/>
                <a:gdLst>
                  <a:gd name="T0" fmla="*/ 141 w 141"/>
                  <a:gd name="T1" fmla="*/ 0 h 368"/>
                  <a:gd name="T2" fmla="*/ 56 w 141"/>
                  <a:gd name="T3" fmla="*/ 113 h 368"/>
                  <a:gd name="T4" fmla="*/ 85 w 141"/>
                  <a:gd name="T5" fmla="*/ 198 h 368"/>
                  <a:gd name="T6" fmla="*/ 28 w 141"/>
                  <a:gd name="T7" fmla="*/ 255 h 368"/>
                  <a:gd name="T8" fmla="*/ 56 w 141"/>
                  <a:gd name="T9" fmla="*/ 311 h 368"/>
                  <a:gd name="T10" fmla="*/ 0 w 141"/>
                  <a:gd name="T11" fmla="*/ 368 h 368"/>
                  <a:gd name="T12" fmla="*/ 113 w 141"/>
                  <a:gd name="T13" fmla="*/ 283 h 368"/>
                  <a:gd name="T14" fmla="*/ 56 w 141"/>
                  <a:gd name="T15" fmla="*/ 255 h 368"/>
                  <a:gd name="T16" fmla="*/ 113 w 141"/>
                  <a:gd name="T17" fmla="*/ 198 h 368"/>
                  <a:gd name="T18" fmla="*/ 113 w 141"/>
                  <a:gd name="T19" fmla="*/ 113 h 368"/>
                  <a:gd name="T20" fmla="*/ 141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0" name="Freeform 267"/>
              <p:cNvSpPr>
                <a:spLocks/>
              </p:cNvSpPr>
              <p:nvPr/>
            </p:nvSpPr>
            <p:spPr bwMode="auto">
              <a:xfrm>
                <a:off x="4027" y="2755"/>
                <a:ext cx="199" cy="284"/>
              </a:xfrm>
              <a:custGeom>
                <a:avLst/>
                <a:gdLst>
                  <a:gd name="T0" fmla="*/ 0 w 199"/>
                  <a:gd name="T1" fmla="*/ 0 h 284"/>
                  <a:gd name="T2" fmla="*/ 199 w 199"/>
                  <a:gd name="T3" fmla="*/ 114 h 284"/>
                  <a:gd name="T4" fmla="*/ 114 w 199"/>
                  <a:gd name="T5" fmla="*/ 142 h 284"/>
                  <a:gd name="T6" fmla="*/ 170 w 199"/>
                  <a:gd name="T7" fmla="*/ 227 h 284"/>
                  <a:gd name="T8" fmla="*/ 114 w 199"/>
                  <a:gd name="T9" fmla="*/ 284 h 284"/>
                  <a:gd name="T10" fmla="*/ 114 w 199"/>
                  <a:gd name="T11" fmla="*/ 199 h 284"/>
                  <a:gd name="T12" fmla="*/ 29 w 199"/>
                  <a:gd name="T13" fmla="*/ 142 h 284"/>
                  <a:gd name="T14" fmla="*/ 114 w 199"/>
                  <a:gd name="T15" fmla="*/ 114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94" name="Group 268"/>
            <p:cNvGrpSpPr>
              <a:grpSpLocks/>
            </p:cNvGrpSpPr>
            <p:nvPr/>
          </p:nvGrpSpPr>
          <p:grpSpPr bwMode="auto">
            <a:xfrm>
              <a:off x="3116263" y="3527425"/>
              <a:ext cx="1498600" cy="2774950"/>
              <a:chOff x="4515" y="1513"/>
              <a:chExt cx="944" cy="1748"/>
            </a:xfrm>
          </p:grpSpPr>
          <p:sp>
            <p:nvSpPr>
              <p:cNvPr id="395" name="Freeform 269"/>
              <p:cNvSpPr>
                <a:spLocks/>
              </p:cNvSpPr>
              <p:nvPr/>
            </p:nvSpPr>
            <p:spPr bwMode="auto">
              <a:xfrm rot="1176598" flipH="1">
                <a:off x="4593" y="1513"/>
                <a:ext cx="864" cy="1731"/>
              </a:xfrm>
              <a:custGeom>
                <a:avLst/>
                <a:gdLst>
                  <a:gd name="T0" fmla="*/ 290 w 935"/>
                  <a:gd name="T1" fmla="*/ 25 h 1872"/>
                  <a:gd name="T2" fmla="*/ 218 w 935"/>
                  <a:gd name="T3" fmla="*/ 121 h 1872"/>
                  <a:gd name="T4" fmla="*/ 145 w 935"/>
                  <a:gd name="T5" fmla="*/ 146 h 1872"/>
                  <a:gd name="T6" fmla="*/ 121 w 935"/>
                  <a:gd name="T7" fmla="*/ 291 h 1872"/>
                  <a:gd name="T8" fmla="*/ 49 w 935"/>
                  <a:gd name="T9" fmla="*/ 412 h 1872"/>
                  <a:gd name="T10" fmla="*/ 73 w 935"/>
                  <a:gd name="T11" fmla="*/ 559 h 1872"/>
                  <a:gd name="T12" fmla="*/ 0 w 935"/>
                  <a:gd name="T13" fmla="*/ 728 h 1872"/>
                  <a:gd name="T14" fmla="*/ 49 w 935"/>
                  <a:gd name="T15" fmla="*/ 873 h 1872"/>
                  <a:gd name="T16" fmla="*/ 0 w 935"/>
                  <a:gd name="T17" fmla="*/ 1018 h 1872"/>
                  <a:gd name="T18" fmla="*/ 121 w 935"/>
                  <a:gd name="T19" fmla="*/ 1188 h 1872"/>
                  <a:gd name="T20" fmla="*/ 121 w 935"/>
                  <a:gd name="T21" fmla="*/ 1309 h 1872"/>
                  <a:gd name="T22" fmla="*/ 218 w 935"/>
                  <a:gd name="T23" fmla="*/ 1406 h 1872"/>
                  <a:gd name="T24" fmla="*/ 242 w 935"/>
                  <a:gd name="T25" fmla="*/ 1552 h 1872"/>
                  <a:gd name="T26" fmla="*/ 339 w 935"/>
                  <a:gd name="T27" fmla="*/ 1601 h 1872"/>
                  <a:gd name="T28" fmla="*/ 460 w 935"/>
                  <a:gd name="T29" fmla="*/ 1527 h 1872"/>
                  <a:gd name="T30" fmla="*/ 435 w 935"/>
                  <a:gd name="T31" fmla="*/ 1455 h 1872"/>
                  <a:gd name="T32" fmla="*/ 508 w 935"/>
                  <a:gd name="T33" fmla="*/ 1285 h 1872"/>
                  <a:gd name="T34" fmla="*/ 508 w 935"/>
                  <a:gd name="T35" fmla="*/ 1212 h 1872"/>
                  <a:gd name="T36" fmla="*/ 678 w 935"/>
                  <a:gd name="T37" fmla="*/ 1018 h 1872"/>
                  <a:gd name="T38" fmla="*/ 678 w 935"/>
                  <a:gd name="T39" fmla="*/ 801 h 1872"/>
                  <a:gd name="T40" fmla="*/ 774 w 935"/>
                  <a:gd name="T41" fmla="*/ 655 h 1872"/>
                  <a:gd name="T42" fmla="*/ 798 w 935"/>
                  <a:gd name="T43" fmla="*/ 437 h 1872"/>
                  <a:gd name="T44" fmla="*/ 798 w 935"/>
                  <a:gd name="T45" fmla="*/ 243 h 1872"/>
                  <a:gd name="T46" fmla="*/ 702 w 935"/>
                  <a:gd name="T47" fmla="*/ 74 h 1872"/>
                  <a:gd name="T48" fmla="*/ 605 w 935"/>
                  <a:gd name="T49" fmla="*/ 74 h 1872"/>
                  <a:gd name="T50" fmla="*/ 484 w 935"/>
                  <a:gd name="T51" fmla="*/ 0 h 1872"/>
                  <a:gd name="T52" fmla="*/ 411 w 935"/>
                  <a:gd name="T53" fmla="*/ 25 h 1872"/>
                  <a:gd name="T54" fmla="*/ 290 w 935"/>
                  <a:gd name="T55" fmla="*/ 25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Freeform 270"/>
              <p:cNvSpPr>
                <a:spLocks/>
              </p:cNvSpPr>
              <p:nvPr/>
            </p:nvSpPr>
            <p:spPr bwMode="auto">
              <a:xfrm rot="1176598" flipH="1">
                <a:off x="4952" y="1657"/>
                <a:ext cx="473" cy="918"/>
              </a:xfrm>
              <a:custGeom>
                <a:avLst/>
                <a:gdLst>
                  <a:gd name="T0" fmla="*/ 98 w 511"/>
                  <a:gd name="T1" fmla="*/ 850 h 992"/>
                  <a:gd name="T2" fmla="*/ 0 w 511"/>
                  <a:gd name="T3" fmla="*/ 462 h 992"/>
                  <a:gd name="T4" fmla="*/ 74 w 511"/>
                  <a:gd name="T5" fmla="*/ 218 h 992"/>
                  <a:gd name="T6" fmla="*/ 98 w 511"/>
                  <a:gd name="T7" fmla="*/ 121 h 992"/>
                  <a:gd name="T8" fmla="*/ 194 w 511"/>
                  <a:gd name="T9" fmla="*/ 73 h 992"/>
                  <a:gd name="T10" fmla="*/ 219 w 511"/>
                  <a:gd name="T11" fmla="*/ 0 h 992"/>
                  <a:gd name="T12" fmla="*/ 438 w 511"/>
                  <a:gd name="T13" fmla="*/ 24 h 992"/>
                  <a:gd name="T14" fmla="*/ 389 w 511"/>
                  <a:gd name="T15" fmla="*/ 558 h 992"/>
                  <a:gd name="T16" fmla="*/ 98 w 511"/>
                  <a:gd name="T17" fmla="*/ 850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7" name="Freeform 271"/>
              <p:cNvSpPr>
                <a:spLocks/>
              </p:cNvSpPr>
              <p:nvPr/>
            </p:nvSpPr>
            <p:spPr bwMode="auto">
              <a:xfrm rot="1176598" flipH="1">
                <a:off x="4741" y="1647"/>
                <a:ext cx="604" cy="1363"/>
              </a:xfrm>
              <a:custGeom>
                <a:avLst/>
                <a:gdLst>
                  <a:gd name="T0" fmla="*/ 121 w 653"/>
                  <a:gd name="T1" fmla="*/ 1236 h 1474"/>
                  <a:gd name="T2" fmla="*/ 0 w 653"/>
                  <a:gd name="T3" fmla="*/ 824 h 1474"/>
                  <a:gd name="T4" fmla="*/ 74 w 653"/>
                  <a:gd name="T5" fmla="*/ 631 h 1474"/>
                  <a:gd name="T6" fmla="*/ 74 w 653"/>
                  <a:gd name="T7" fmla="*/ 363 h 1474"/>
                  <a:gd name="T8" fmla="*/ 170 w 653"/>
                  <a:gd name="T9" fmla="*/ 267 h 1474"/>
                  <a:gd name="T10" fmla="*/ 170 w 653"/>
                  <a:gd name="T11" fmla="*/ 121 h 1474"/>
                  <a:gd name="T12" fmla="*/ 291 w 653"/>
                  <a:gd name="T13" fmla="*/ 73 h 1474"/>
                  <a:gd name="T14" fmla="*/ 339 w 653"/>
                  <a:gd name="T15" fmla="*/ 0 h 1474"/>
                  <a:gd name="T16" fmla="*/ 485 w 653"/>
                  <a:gd name="T17" fmla="*/ 49 h 1474"/>
                  <a:gd name="T18" fmla="*/ 510 w 653"/>
                  <a:gd name="T19" fmla="*/ 170 h 1474"/>
                  <a:gd name="T20" fmla="*/ 559 w 653"/>
                  <a:gd name="T21" fmla="*/ 170 h 1474"/>
                  <a:gd name="T22" fmla="*/ 534 w 653"/>
                  <a:gd name="T23" fmla="*/ 315 h 1474"/>
                  <a:gd name="T24" fmla="*/ 559 w 653"/>
                  <a:gd name="T25" fmla="*/ 412 h 1474"/>
                  <a:gd name="T26" fmla="*/ 485 w 653"/>
                  <a:gd name="T27" fmla="*/ 583 h 1474"/>
                  <a:gd name="T28" fmla="*/ 485 w 653"/>
                  <a:gd name="T29" fmla="*/ 679 h 1474"/>
                  <a:gd name="T30" fmla="*/ 364 w 653"/>
                  <a:gd name="T31" fmla="*/ 946 h 1474"/>
                  <a:gd name="T32" fmla="*/ 364 w 653"/>
                  <a:gd name="T33" fmla="*/ 1042 h 1474"/>
                  <a:gd name="T34" fmla="*/ 267 w 653"/>
                  <a:gd name="T35" fmla="*/ 1260 h 1474"/>
                  <a:gd name="T36" fmla="*/ 121 w 653"/>
                  <a:gd name="T37" fmla="*/ 123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8" name="Freeform 272"/>
              <p:cNvSpPr>
                <a:spLocks/>
              </p:cNvSpPr>
              <p:nvPr/>
            </p:nvSpPr>
            <p:spPr bwMode="auto">
              <a:xfrm rot="1176598" flipH="1">
                <a:off x="4848" y="1585"/>
                <a:ext cx="315" cy="682"/>
              </a:xfrm>
              <a:custGeom>
                <a:avLst/>
                <a:gdLst>
                  <a:gd name="T0" fmla="*/ 0 w 340"/>
                  <a:gd name="T1" fmla="*/ 97 h 737"/>
                  <a:gd name="T2" fmla="*/ 24 w 340"/>
                  <a:gd name="T3" fmla="*/ 0 h 737"/>
                  <a:gd name="T4" fmla="*/ 146 w 340"/>
                  <a:gd name="T5" fmla="*/ 0 h 737"/>
                  <a:gd name="T6" fmla="*/ 219 w 340"/>
                  <a:gd name="T7" fmla="*/ 49 h 737"/>
                  <a:gd name="T8" fmla="*/ 268 w 340"/>
                  <a:gd name="T9" fmla="*/ 24 h 737"/>
                  <a:gd name="T10" fmla="*/ 243 w 340"/>
                  <a:gd name="T11" fmla="*/ 97 h 737"/>
                  <a:gd name="T12" fmla="*/ 292 w 340"/>
                  <a:gd name="T13" fmla="*/ 194 h 737"/>
                  <a:gd name="T14" fmla="*/ 268 w 340"/>
                  <a:gd name="T15" fmla="*/ 340 h 737"/>
                  <a:gd name="T16" fmla="*/ 268 w 340"/>
                  <a:gd name="T17" fmla="*/ 437 h 737"/>
                  <a:gd name="T18" fmla="*/ 219 w 340"/>
                  <a:gd name="T19" fmla="*/ 631 h 737"/>
                  <a:gd name="T20" fmla="*/ 219 w 340"/>
                  <a:gd name="T21" fmla="*/ 437 h 737"/>
                  <a:gd name="T22" fmla="*/ 243 w 340"/>
                  <a:gd name="T23" fmla="*/ 218 h 737"/>
                  <a:gd name="T24" fmla="*/ 194 w 340"/>
                  <a:gd name="T25" fmla="*/ 169 h 737"/>
                  <a:gd name="T26" fmla="*/ 170 w 340"/>
                  <a:gd name="T27" fmla="*/ 73 h 737"/>
                  <a:gd name="T28" fmla="*/ 73 w 340"/>
                  <a:gd name="T29" fmla="*/ 49 h 737"/>
                  <a:gd name="T30" fmla="*/ 0 w 340"/>
                  <a:gd name="T31" fmla="*/ 97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9" name="Freeform 273"/>
              <p:cNvSpPr>
                <a:spLocks/>
              </p:cNvSpPr>
              <p:nvPr/>
            </p:nvSpPr>
            <p:spPr bwMode="auto">
              <a:xfrm rot="1176598" flipH="1">
                <a:off x="4515" y="1635"/>
                <a:ext cx="944" cy="1626"/>
              </a:xfrm>
              <a:custGeom>
                <a:avLst/>
                <a:gdLst>
                  <a:gd name="T0" fmla="*/ 243 w 1021"/>
                  <a:gd name="T1" fmla="*/ 0 h 1758"/>
                  <a:gd name="T2" fmla="*/ 145 w 1021"/>
                  <a:gd name="T3" fmla="*/ 25 h 1758"/>
                  <a:gd name="T4" fmla="*/ 121 w 1021"/>
                  <a:gd name="T5" fmla="*/ 170 h 1758"/>
                  <a:gd name="T6" fmla="*/ 49 w 1021"/>
                  <a:gd name="T7" fmla="*/ 290 h 1758"/>
                  <a:gd name="T8" fmla="*/ 73 w 1021"/>
                  <a:gd name="T9" fmla="*/ 413 h 1758"/>
                  <a:gd name="T10" fmla="*/ 25 w 1021"/>
                  <a:gd name="T11" fmla="*/ 583 h 1758"/>
                  <a:gd name="T12" fmla="*/ 25 w 1021"/>
                  <a:gd name="T13" fmla="*/ 679 h 1758"/>
                  <a:gd name="T14" fmla="*/ 49 w 1021"/>
                  <a:gd name="T15" fmla="*/ 776 h 1758"/>
                  <a:gd name="T16" fmla="*/ 0 w 1021"/>
                  <a:gd name="T17" fmla="*/ 873 h 1758"/>
                  <a:gd name="T18" fmla="*/ 49 w 1021"/>
                  <a:gd name="T19" fmla="*/ 995 h 1758"/>
                  <a:gd name="T20" fmla="*/ 121 w 1021"/>
                  <a:gd name="T21" fmla="*/ 1067 h 1758"/>
                  <a:gd name="T22" fmla="*/ 121 w 1021"/>
                  <a:gd name="T23" fmla="*/ 1164 h 1758"/>
                  <a:gd name="T24" fmla="*/ 194 w 1021"/>
                  <a:gd name="T25" fmla="*/ 1261 h 1758"/>
                  <a:gd name="T26" fmla="*/ 243 w 1021"/>
                  <a:gd name="T27" fmla="*/ 1383 h 1758"/>
                  <a:gd name="T28" fmla="*/ 266 w 1021"/>
                  <a:gd name="T29" fmla="*/ 1455 h 1758"/>
                  <a:gd name="T30" fmla="*/ 388 w 1021"/>
                  <a:gd name="T31" fmla="*/ 1504 h 1758"/>
                  <a:gd name="T32" fmla="*/ 509 w 1021"/>
                  <a:gd name="T33" fmla="*/ 1407 h 1758"/>
                  <a:gd name="T34" fmla="*/ 509 w 1021"/>
                  <a:gd name="T35" fmla="*/ 1310 h 1758"/>
                  <a:gd name="T36" fmla="*/ 533 w 1021"/>
                  <a:gd name="T37" fmla="*/ 1189 h 1758"/>
                  <a:gd name="T38" fmla="*/ 558 w 1021"/>
                  <a:gd name="T39" fmla="*/ 1140 h 1758"/>
                  <a:gd name="T40" fmla="*/ 558 w 1021"/>
                  <a:gd name="T41" fmla="*/ 1067 h 1758"/>
                  <a:gd name="T42" fmla="*/ 679 w 1021"/>
                  <a:gd name="T43" fmla="*/ 995 h 1758"/>
                  <a:gd name="T44" fmla="*/ 704 w 1021"/>
                  <a:gd name="T45" fmla="*/ 921 h 1758"/>
                  <a:gd name="T46" fmla="*/ 777 w 1021"/>
                  <a:gd name="T47" fmla="*/ 897 h 1758"/>
                  <a:gd name="T48" fmla="*/ 728 w 1021"/>
                  <a:gd name="T49" fmla="*/ 825 h 1758"/>
                  <a:gd name="T50" fmla="*/ 752 w 1021"/>
                  <a:gd name="T51" fmla="*/ 728 h 1758"/>
                  <a:gd name="T52" fmla="*/ 777 w 1021"/>
                  <a:gd name="T53" fmla="*/ 655 h 1758"/>
                  <a:gd name="T54" fmla="*/ 873 w 1021"/>
                  <a:gd name="T55" fmla="*/ 583 h 1758"/>
                  <a:gd name="T56" fmla="*/ 849 w 1021"/>
                  <a:gd name="T57" fmla="*/ 413 h 1758"/>
                  <a:gd name="T58" fmla="*/ 873 w 1021"/>
                  <a:gd name="T59" fmla="*/ 290 h 1758"/>
                  <a:gd name="T60" fmla="*/ 824 w 1021"/>
                  <a:gd name="T61" fmla="*/ 121 h 1758"/>
                  <a:gd name="T62" fmla="*/ 800 w 1021"/>
                  <a:gd name="T63" fmla="*/ 290 h 1758"/>
                  <a:gd name="T64" fmla="*/ 777 w 1021"/>
                  <a:gd name="T65" fmla="*/ 510 h 1758"/>
                  <a:gd name="T66" fmla="*/ 679 w 1021"/>
                  <a:gd name="T67" fmla="*/ 679 h 1758"/>
                  <a:gd name="T68" fmla="*/ 655 w 1021"/>
                  <a:gd name="T69" fmla="*/ 801 h 1758"/>
                  <a:gd name="T70" fmla="*/ 655 w 1021"/>
                  <a:gd name="T71" fmla="*/ 897 h 1758"/>
                  <a:gd name="T72" fmla="*/ 533 w 1021"/>
                  <a:gd name="T73" fmla="*/ 1019 h 1758"/>
                  <a:gd name="T74" fmla="*/ 484 w 1021"/>
                  <a:gd name="T75" fmla="*/ 1091 h 1758"/>
                  <a:gd name="T76" fmla="*/ 412 w 1021"/>
                  <a:gd name="T77" fmla="*/ 1164 h 1758"/>
                  <a:gd name="T78" fmla="*/ 315 w 1021"/>
                  <a:gd name="T79" fmla="*/ 1213 h 1758"/>
                  <a:gd name="T80" fmla="*/ 266 w 1021"/>
                  <a:gd name="T81" fmla="*/ 1140 h 1758"/>
                  <a:gd name="T82" fmla="*/ 219 w 1021"/>
                  <a:gd name="T83" fmla="*/ 1164 h 1758"/>
                  <a:gd name="T84" fmla="*/ 170 w 1021"/>
                  <a:gd name="T85" fmla="*/ 1091 h 1758"/>
                  <a:gd name="T86" fmla="*/ 170 w 1021"/>
                  <a:gd name="T87" fmla="*/ 1019 h 1758"/>
                  <a:gd name="T88" fmla="*/ 49 w 1021"/>
                  <a:gd name="T89" fmla="*/ 897 h 1758"/>
                  <a:gd name="T90" fmla="*/ 73 w 1021"/>
                  <a:gd name="T91" fmla="*/ 825 h 1758"/>
                  <a:gd name="T92" fmla="*/ 97 w 1021"/>
                  <a:gd name="T93" fmla="*/ 752 h 1758"/>
                  <a:gd name="T94" fmla="*/ 49 w 1021"/>
                  <a:gd name="T95" fmla="*/ 607 h 1758"/>
                  <a:gd name="T96" fmla="*/ 121 w 1021"/>
                  <a:gd name="T97" fmla="*/ 462 h 1758"/>
                  <a:gd name="T98" fmla="*/ 97 w 1021"/>
                  <a:gd name="T99" fmla="*/ 315 h 1758"/>
                  <a:gd name="T100" fmla="*/ 170 w 1021"/>
                  <a:gd name="T101" fmla="*/ 170 h 1758"/>
                  <a:gd name="T102" fmla="*/ 170 w 1021"/>
                  <a:gd name="T103" fmla="*/ 49 h 1758"/>
                  <a:gd name="T104" fmla="*/ 243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69696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0" name="Freeform 274"/>
              <p:cNvSpPr>
                <a:spLocks/>
              </p:cNvSpPr>
              <p:nvPr/>
            </p:nvSpPr>
            <p:spPr bwMode="auto">
              <a:xfrm rot="1176598" flipH="1">
                <a:off x="4736" y="2838"/>
                <a:ext cx="130" cy="340"/>
              </a:xfrm>
              <a:custGeom>
                <a:avLst/>
                <a:gdLst>
                  <a:gd name="T0" fmla="*/ 120 w 141"/>
                  <a:gd name="T1" fmla="*/ 0 h 368"/>
                  <a:gd name="T2" fmla="*/ 48 w 141"/>
                  <a:gd name="T3" fmla="*/ 96 h 368"/>
                  <a:gd name="T4" fmla="*/ 72 w 141"/>
                  <a:gd name="T5" fmla="*/ 169 h 368"/>
                  <a:gd name="T6" fmla="*/ 24 w 141"/>
                  <a:gd name="T7" fmla="*/ 218 h 368"/>
                  <a:gd name="T8" fmla="*/ 48 w 141"/>
                  <a:gd name="T9" fmla="*/ 265 h 368"/>
                  <a:gd name="T10" fmla="*/ 0 w 141"/>
                  <a:gd name="T11" fmla="*/ 314 h 368"/>
                  <a:gd name="T12" fmla="*/ 96 w 141"/>
                  <a:gd name="T13" fmla="*/ 241 h 368"/>
                  <a:gd name="T14" fmla="*/ 48 w 141"/>
                  <a:gd name="T15" fmla="*/ 218 h 368"/>
                  <a:gd name="T16" fmla="*/ 96 w 141"/>
                  <a:gd name="T17" fmla="*/ 169 h 368"/>
                  <a:gd name="T18" fmla="*/ 96 w 141"/>
                  <a:gd name="T19" fmla="*/ 96 h 368"/>
                  <a:gd name="T20" fmla="*/ 120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1" name="Freeform 275"/>
              <p:cNvSpPr>
                <a:spLocks/>
              </p:cNvSpPr>
              <p:nvPr/>
            </p:nvSpPr>
            <p:spPr bwMode="auto">
              <a:xfrm rot="1176598" flipH="1">
                <a:off x="4852" y="2942"/>
                <a:ext cx="184" cy="262"/>
              </a:xfrm>
              <a:custGeom>
                <a:avLst/>
                <a:gdLst>
                  <a:gd name="T0" fmla="*/ 0 w 199"/>
                  <a:gd name="T1" fmla="*/ 0 h 284"/>
                  <a:gd name="T2" fmla="*/ 170 w 199"/>
                  <a:gd name="T3" fmla="*/ 97 h 284"/>
                  <a:gd name="T4" fmla="*/ 97 w 199"/>
                  <a:gd name="T5" fmla="*/ 121 h 284"/>
                  <a:gd name="T6" fmla="*/ 145 w 199"/>
                  <a:gd name="T7" fmla="*/ 193 h 284"/>
                  <a:gd name="T8" fmla="*/ 97 w 199"/>
                  <a:gd name="T9" fmla="*/ 242 h 284"/>
                  <a:gd name="T10" fmla="*/ 97 w 199"/>
                  <a:gd name="T11" fmla="*/ 170 h 284"/>
                  <a:gd name="T12" fmla="*/ 25 w 199"/>
                  <a:gd name="T13" fmla="*/ 121 h 284"/>
                  <a:gd name="T14" fmla="*/ 97 w 199"/>
                  <a:gd name="T15" fmla="*/ 97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2" name="Freeform 276"/>
              <p:cNvSpPr>
                <a:spLocks/>
              </p:cNvSpPr>
              <p:nvPr/>
            </p:nvSpPr>
            <p:spPr bwMode="auto">
              <a:xfrm>
                <a:off x="4963" y="1820"/>
                <a:ext cx="368" cy="397"/>
              </a:xfrm>
              <a:custGeom>
                <a:avLst/>
                <a:gdLst>
                  <a:gd name="T0" fmla="*/ 0 w 368"/>
                  <a:gd name="T1" fmla="*/ 0 h 397"/>
                  <a:gd name="T2" fmla="*/ 170 w 368"/>
                  <a:gd name="T3" fmla="*/ 28 h 397"/>
                  <a:gd name="T4" fmla="*/ 255 w 368"/>
                  <a:gd name="T5" fmla="*/ 0 h 397"/>
                  <a:gd name="T6" fmla="*/ 340 w 368"/>
                  <a:gd name="T7" fmla="*/ 28 h 397"/>
                  <a:gd name="T8" fmla="*/ 368 w 368"/>
                  <a:gd name="T9" fmla="*/ 142 h 397"/>
                  <a:gd name="T10" fmla="*/ 340 w 368"/>
                  <a:gd name="T11" fmla="*/ 227 h 397"/>
                  <a:gd name="T12" fmla="*/ 368 w 368"/>
                  <a:gd name="T13" fmla="*/ 340 h 397"/>
                  <a:gd name="T14" fmla="*/ 283 w 368"/>
                  <a:gd name="T15" fmla="*/ 397 h 397"/>
                  <a:gd name="T16" fmla="*/ 312 w 368"/>
                  <a:gd name="T17" fmla="*/ 312 h 397"/>
                  <a:gd name="T18" fmla="*/ 283 w 368"/>
                  <a:gd name="T19" fmla="*/ 227 h 397"/>
                  <a:gd name="T20" fmla="*/ 312 w 368"/>
                  <a:gd name="T21" fmla="*/ 142 h 397"/>
                  <a:gd name="T22" fmla="*/ 283 w 368"/>
                  <a:gd name="T23" fmla="*/ 57 h 397"/>
                  <a:gd name="T24" fmla="*/ 198 w 368"/>
                  <a:gd name="T25" fmla="*/ 85 h 397"/>
                  <a:gd name="T26" fmla="*/ 0 w 368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8" h="397">
                    <a:moveTo>
                      <a:pt x="0" y="0"/>
                    </a:move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368" y="142"/>
                    </a:lnTo>
                    <a:lnTo>
                      <a:pt x="340" y="227"/>
                    </a:lnTo>
                    <a:lnTo>
                      <a:pt x="368" y="340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283" y="227"/>
                    </a:lnTo>
                    <a:lnTo>
                      <a:pt x="312" y="142"/>
                    </a:lnTo>
                    <a:lnTo>
                      <a:pt x="283" y="57"/>
                    </a:lnTo>
                    <a:lnTo>
                      <a:pt x="19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11" name="Group 10"/>
          <p:cNvGrpSpPr>
            <a:grpSpLocks/>
          </p:cNvGrpSpPr>
          <p:nvPr/>
        </p:nvGrpSpPr>
        <p:grpSpPr bwMode="auto">
          <a:xfrm>
            <a:off x="6061173" y="892412"/>
            <a:ext cx="1276117" cy="1479899"/>
            <a:chOff x="1192" y="1083"/>
            <a:chExt cx="1956" cy="2268"/>
          </a:xfrm>
        </p:grpSpPr>
        <p:sp>
          <p:nvSpPr>
            <p:cNvPr id="412" name="Freeform 2"/>
            <p:cNvSpPr>
              <a:spLocks/>
            </p:cNvSpPr>
            <p:nvPr/>
          </p:nvSpPr>
          <p:spPr bwMode="auto">
            <a:xfrm>
              <a:off x="1192" y="1451"/>
              <a:ext cx="1531" cy="1559"/>
            </a:xfrm>
            <a:custGeom>
              <a:avLst/>
              <a:gdLst>
                <a:gd name="T0" fmla="*/ 794 w 1531"/>
                <a:gd name="T1" fmla="*/ 652 h 1559"/>
                <a:gd name="T2" fmla="*/ 170 w 1531"/>
                <a:gd name="T3" fmla="*/ 879 h 1559"/>
                <a:gd name="T4" fmla="*/ 0 w 1531"/>
                <a:gd name="T5" fmla="*/ 1191 h 1559"/>
                <a:gd name="T6" fmla="*/ 142 w 1531"/>
                <a:gd name="T7" fmla="*/ 1474 h 1559"/>
                <a:gd name="T8" fmla="*/ 425 w 1531"/>
                <a:gd name="T9" fmla="*/ 1559 h 1559"/>
                <a:gd name="T10" fmla="*/ 822 w 1531"/>
                <a:gd name="T11" fmla="*/ 1446 h 1559"/>
                <a:gd name="T12" fmla="*/ 1134 w 1531"/>
                <a:gd name="T13" fmla="*/ 1191 h 1559"/>
                <a:gd name="T14" fmla="*/ 1389 w 1531"/>
                <a:gd name="T15" fmla="*/ 851 h 1559"/>
                <a:gd name="T16" fmla="*/ 1531 w 1531"/>
                <a:gd name="T17" fmla="*/ 312 h 1559"/>
                <a:gd name="T18" fmla="*/ 1446 w 1531"/>
                <a:gd name="T19" fmla="*/ 57 h 1559"/>
                <a:gd name="T20" fmla="*/ 1276 w 1531"/>
                <a:gd name="T21" fmla="*/ 0 h 1559"/>
                <a:gd name="T22" fmla="*/ 1078 w 1531"/>
                <a:gd name="T23" fmla="*/ 29 h 1559"/>
                <a:gd name="T24" fmla="*/ 1021 w 1531"/>
                <a:gd name="T25" fmla="*/ 255 h 1559"/>
                <a:gd name="T26" fmla="*/ 907 w 1531"/>
                <a:gd name="T27" fmla="*/ 539 h 1559"/>
                <a:gd name="T28" fmla="*/ 794 w 1531"/>
                <a:gd name="T29" fmla="*/ 652 h 15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31" h="1559">
                  <a:moveTo>
                    <a:pt x="794" y="652"/>
                  </a:moveTo>
                  <a:lnTo>
                    <a:pt x="170" y="879"/>
                  </a:lnTo>
                  <a:lnTo>
                    <a:pt x="0" y="1191"/>
                  </a:lnTo>
                  <a:lnTo>
                    <a:pt x="142" y="1474"/>
                  </a:lnTo>
                  <a:lnTo>
                    <a:pt x="425" y="1559"/>
                  </a:lnTo>
                  <a:lnTo>
                    <a:pt x="822" y="1446"/>
                  </a:lnTo>
                  <a:lnTo>
                    <a:pt x="1134" y="1191"/>
                  </a:lnTo>
                  <a:lnTo>
                    <a:pt x="1389" y="851"/>
                  </a:lnTo>
                  <a:lnTo>
                    <a:pt x="1531" y="312"/>
                  </a:lnTo>
                  <a:lnTo>
                    <a:pt x="1446" y="57"/>
                  </a:lnTo>
                  <a:lnTo>
                    <a:pt x="1276" y="0"/>
                  </a:lnTo>
                  <a:lnTo>
                    <a:pt x="1078" y="29"/>
                  </a:lnTo>
                  <a:lnTo>
                    <a:pt x="1021" y="255"/>
                  </a:lnTo>
                  <a:lnTo>
                    <a:pt x="907" y="539"/>
                  </a:lnTo>
                  <a:lnTo>
                    <a:pt x="794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3366"/>
                </a:gs>
                <a:gs pos="100000">
                  <a:srgbClr val="47182F"/>
                </a:gs>
              </a:gsLst>
              <a:lin ang="5400000" scaled="1"/>
            </a:gradFill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3" name="Freeform 3"/>
            <p:cNvSpPr>
              <a:spLocks/>
            </p:cNvSpPr>
            <p:nvPr/>
          </p:nvSpPr>
          <p:spPr bwMode="auto">
            <a:xfrm>
              <a:off x="2213" y="1083"/>
              <a:ext cx="596" cy="566"/>
            </a:xfrm>
            <a:custGeom>
              <a:avLst/>
              <a:gdLst>
                <a:gd name="T0" fmla="*/ 183 w 596"/>
                <a:gd name="T1" fmla="*/ 262 h 566"/>
                <a:gd name="T2" fmla="*/ 86 w 596"/>
                <a:gd name="T3" fmla="*/ 311 h 566"/>
                <a:gd name="T4" fmla="*/ 0 w 596"/>
                <a:gd name="T5" fmla="*/ 424 h 566"/>
                <a:gd name="T6" fmla="*/ 199 w 596"/>
                <a:gd name="T7" fmla="*/ 368 h 566"/>
                <a:gd name="T8" fmla="*/ 114 w 596"/>
                <a:gd name="T9" fmla="*/ 509 h 566"/>
                <a:gd name="T10" fmla="*/ 284 w 596"/>
                <a:gd name="T11" fmla="*/ 396 h 566"/>
                <a:gd name="T12" fmla="*/ 312 w 596"/>
                <a:gd name="T13" fmla="*/ 566 h 566"/>
                <a:gd name="T14" fmla="*/ 369 w 596"/>
                <a:gd name="T15" fmla="*/ 453 h 566"/>
                <a:gd name="T16" fmla="*/ 426 w 596"/>
                <a:gd name="T17" fmla="*/ 538 h 566"/>
                <a:gd name="T18" fmla="*/ 454 w 596"/>
                <a:gd name="T19" fmla="*/ 424 h 566"/>
                <a:gd name="T20" fmla="*/ 596 w 596"/>
                <a:gd name="T21" fmla="*/ 424 h 566"/>
                <a:gd name="T22" fmla="*/ 426 w 596"/>
                <a:gd name="T23" fmla="*/ 283 h 566"/>
                <a:gd name="T24" fmla="*/ 369 w 596"/>
                <a:gd name="T25" fmla="*/ 283 h 566"/>
                <a:gd name="T26" fmla="*/ 454 w 596"/>
                <a:gd name="T27" fmla="*/ 141 h 566"/>
                <a:gd name="T28" fmla="*/ 434 w 596"/>
                <a:gd name="T29" fmla="*/ 0 h 566"/>
                <a:gd name="T30" fmla="*/ 302 w 596"/>
                <a:gd name="T31" fmla="*/ 29 h 566"/>
                <a:gd name="T32" fmla="*/ 341 w 596"/>
                <a:gd name="T33" fmla="*/ 141 h 566"/>
                <a:gd name="T34" fmla="*/ 284 w 596"/>
                <a:gd name="T35" fmla="*/ 283 h 566"/>
                <a:gd name="T36" fmla="*/ 183 w 596"/>
                <a:gd name="T37" fmla="*/ 262 h 5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6" h="566">
                  <a:moveTo>
                    <a:pt x="183" y="262"/>
                  </a:moveTo>
                  <a:lnTo>
                    <a:pt x="86" y="311"/>
                  </a:lnTo>
                  <a:lnTo>
                    <a:pt x="0" y="424"/>
                  </a:lnTo>
                  <a:lnTo>
                    <a:pt x="199" y="368"/>
                  </a:lnTo>
                  <a:lnTo>
                    <a:pt x="114" y="509"/>
                  </a:lnTo>
                  <a:lnTo>
                    <a:pt x="284" y="396"/>
                  </a:lnTo>
                  <a:lnTo>
                    <a:pt x="312" y="566"/>
                  </a:lnTo>
                  <a:lnTo>
                    <a:pt x="369" y="453"/>
                  </a:lnTo>
                  <a:lnTo>
                    <a:pt x="426" y="538"/>
                  </a:lnTo>
                  <a:lnTo>
                    <a:pt x="454" y="424"/>
                  </a:lnTo>
                  <a:lnTo>
                    <a:pt x="596" y="424"/>
                  </a:lnTo>
                  <a:lnTo>
                    <a:pt x="426" y="283"/>
                  </a:lnTo>
                  <a:lnTo>
                    <a:pt x="369" y="283"/>
                  </a:lnTo>
                  <a:lnTo>
                    <a:pt x="454" y="141"/>
                  </a:lnTo>
                  <a:lnTo>
                    <a:pt x="434" y="0"/>
                  </a:lnTo>
                  <a:lnTo>
                    <a:pt x="302" y="29"/>
                  </a:lnTo>
                  <a:lnTo>
                    <a:pt x="341" y="141"/>
                  </a:lnTo>
                  <a:lnTo>
                    <a:pt x="284" y="283"/>
                  </a:lnTo>
                  <a:lnTo>
                    <a:pt x="183" y="262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" name="Freeform 4"/>
            <p:cNvSpPr>
              <a:spLocks/>
            </p:cNvSpPr>
            <p:nvPr/>
          </p:nvSpPr>
          <p:spPr bwMode="auto">
            <a:xfrm>
              <a:off x="1731" y="1565"/>
              <a:ext cx="1417" cy="1786"/>
            </a:xfrm>
            <a:custGeom>
              <a:avLst/>
              <a:gdLst>
                <a:gd name="T0" fmla="*/ 1105 w 1417"/>
                <a:gd name="T1" fmla="*/ 0 h 1786"/>
                <a:gd name="T2" fmla="*/ 907 w 1417"/>
                <a:gd name="T3" fmla="*/ 114 h 1786"/>
                <a:gd name="T4" fmla="*/ 878 w 1417"/>
                <a:gd name="T5" fmla="*/ 482 h 1786"/>
                <a:gd name="T6" fmla="*/ 595 w 1417"/>
                <a:gd name="T7" fmla="*/ 964 h 1786"/>
                <a:gd name="T8" fmla="*/ 198 w 1417"/>
                <a:gd name="T9" fmla="*/ 1078 h 1786"/>
                <a:gd name="T10" fmla="*/ 0 w 1417"/>
                <a:gd name="T11" fmla="*/ 1333 h 1786"/>
                <a:gd name="T12" fmla="*/ 85 w 1417"/>
                <a:gd name="T13" fmla="*/ 1645 h 1786"/>
                <a:gd name="T14" fmla="*/ 453 w 1417"/>
                <a:gd name="T15" fmla="*/ 1786 h 1786"/>
                <a:gd name="T16" fmla="*/ 935 w 1417"/>
                <a:gd name="T17" fmla="*/ 1758 h 1786"/>
                <a:gd name="T18" fmla="*/ 1219 w 1417"/>
                <a:gd name="T19" fmla="*/ 1446 h 1786"/>
                <a:gd name="T20" fmla="*/ 1360 w 1417"/>
                <a:gd name="T21" fmla="*/ 908 h 1786"/>
                <a:gd name="T22" fmla="*/ 1417 w 1417"/>
                <a:gd name="T23" fmla="*/ 284 h 1786"/>
                <a:gd name="T24" fmla="*/ 1247 w 1417"/>
                <a:gd name="T25" fmla="*/ 0 h 1786"/>
                <a:gd name="T26" fmla="*/ 1105 w 1417"/>
                <a:gd name="T27" fmla="*/ 0 h 17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7" h="1786">
                  <a:moveTo>
                    <a:pt x="1105" y="0"/>
                  </a:moveTo>
                  <a:lnTo>
                    <a:pt x="907" y="114"/>
                  </a:lnTo>
                  <a:lnTo>
                    <a:pt x="878" y="482"/>
                  </a:lnTo>
                  <a:lnTo>
                    <a:pt x="595" y="964"/>
                  </a:lnTo>
                  <a:lnTo>
                    <a:pt x="198" y="1078"/>
                  </a:lnTo>
                  <a:lnTo>
                    <a:pt x="0" y="1333"/>
                  </a:lnTo>
                  <a:lnTo>
                    <a:pt x="85" y="1645"/>
                  </a:lnTo>
                  <a:lnTo>
                    <a:pt x="453" y="1786"/>
                  </a:lnTo>
                  <a:lnTo>
                    <a:pt x="935" y="1758"/>
                  </a:lnTo>
                  <a:lnTo>
                    <a:pt x="1219" y="1446"/>
                  </a:lnTo>
                  <a:lnTo>
                    <a:pt x="1360" y="908"/>
                  </a:lnTo>
                  <a:lnTo>
                    <a:pt x="1417" y="284"/>
                  </a:lnTo>
                  <a:lnTo>
                    <a:pt x="1247" y="0"/>
                  </a:lnTo>
                  <a:lnTo>
                    <a:pt x="110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3366"/>
                </a:gs>
                <a:gs pos="100000">
                  <a:srgbClr val="47182F"/>
                </a:gs>
              </a:gsLst>
              <a:lin ang="5400000" scaled="1"/>
            </a:gradFill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" name="Freeform 5"/>
            <p:cNvSpPr>
              <a:spLocks/>
            </p:cNvSpPr>
            <p:nvPr/>
          </p:nvSpPr>
          <p:spPr bwMode="auto">
            <a:xfrm>
              <a:off x="2581" y="1254"/>
              <a:ext cx="539" cy="538"/>
            </a:xfrm>
            <a:custGeom>
              <a:avLst/>
              <a:gdLst>
                <a:gd name="T0" fmla="*/ 114 w 539"/>
                <a:gd name="T1" fmla="*/ 255 h 538"/>
                <a:gd name="T2" fmla="*/ 29 w 539"/>
                <a:gd name="T3" fmla="*/ 368 h 538"/>
                <a:gd name="T4" fmla="*/ 0 w 539"/>
                <a:gd name="T5" fmla="*/ 538 h 538"/>
                <a:gd name="T6" fmla="*/ 85 w 539"/>
                <a:gd name="T7" fmla="*/ 397 h 538"/>
                <a:gd name="T8" fmla="*/ 142 w 539"/>
                <a:gd name="T9" fmla="*/ 538 h 538"/>
                <a:gd name="T10" fmla="*/ 199 w 539"/>
                <a:gd name="T11" fmla="*/ 397 h 538"/>
                <a:gd name="T12" fmla="*/ 312 w 539"/>
                <a:gd name="T13" fmla="*/ 510 h 538"/>
                <a:gd name="T14" fmla="*/ 312 w 539"/>
                <a:gd name="T15" fmla="*/ 368 h 538"/>
                <a:gd name="T16" fmla="*/ 539 w 539"/>
                <a:gd name="T17" fmla="*/ 368 h 538"/>
                <a:gd name="T18" fmla="*/ 369 w 539"/>
                <a:gd name="T19" fmla="*/ 255 h 538"/>
                <a:gd name="T20" fmla="*/ 227 w 539"/>
                <a:gd name="T21" fmla="*/ 227 h 538"/>
                <a:gd name="T22" fmla="*/ 199 w 539"/>
                <a:gd name="T23" fmla="*/ 85 h 538"/>
                <a:gd name="T24" fmla="*/ 114 w 539"/>
                <a:gd name="T25" fmla="*/ 0 h 538"/>
                <a:gd name="T26" fmla="*/ 29 w 539"/>
                <a:gd name="T27" fmla="*/ 85 h 538"/>
                <a:gd name="T28" fmla="*/ 142 w 539"/>
                <a:gd name="T29" fmla="*/ 142 h 538"/>
                <a:gd name="T30" fmla="*/ 171 w 539"/>
                <a:gd name="T31" fmla="*/ 255 h 538"/>
                <a:gd name="T32" fmla="*/ 114 w 539"/>
                <a:gd name="T33" fmla="*/ 255 h 5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538">
                  <a:moveTo>
                    <a:pt x="114" y="255"/>
                  </a:moveTo>
                  <a:lnTo>
                    <a:pt x="29" y="368"/>
                  </a:lnTo>
                  <a:lnTo>
                    <a:pt x="0" y="538"/>
                  </a:lnTo>
                  <a:lnTo>
                    <a:pt x="85" y="397"/>
                  </a:lnTo>
                  <a:lnTo>
                    <a:pt x="142" y="538"/>
                  </a:lnTo>
                  <a:lnTo>
                    <a:pt x="199" y="397"/>
                  </a:lnTo>
                  <a:lnTo>
                    <a:pt x="312" y="510"/>
                  </a:lnTo>
                  <a:lnTo>
                    <a:pt x="312" y="368"/>
                  </a:lnTo>
                  <a:lnTo>
                    <a:pt x="539" y="368"/>
                  </a:lnTo>
                  <a:lnTo>
                    <a:pt x="369" y="255"/>
                  </a:lnTo>
                  <a:lnTo>
                    <a:pt x="227" y="227"/>
                  </a:lnTo>
                  <a:lnTo>
                    <a:pt x="199" y="85"/>
                  </a:lnTo>
                  <a:lnTo>
                    <a:pt x="114" y="0"/>
                  </a:lnTo>
                  <a:lnTo>
                    <a:pt x="29" y="85"/>
                  </a:lnTo>
                  <a:lnTo>
                    <a:pt x="142" y="142"/>
                  </a:lnTo>
                  <a:lnTo>
                    <a:pt x="171" y="255"/>
                  </a:lnTo>
                  <a:lnTo>
                    <a:pt x="114" y="255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6" name="Freeform 6"/>
            <p:cNvSpPr>
              <a:spLocks/>
            </p:cNvSpPr>
            <p:nvPr/>
          </p:nvSpPr>
          <p:spPr bwMode="auto">
            <a:xfrm>
              <a:off x="1334" y="2358"/>
              <a:ext cx="142" cy="142"/>
            </a:xfrm>
            <a:custGeom>
              <a:avLst/>
              <a:gdLst>
                <a:gd name="T0" fmla="*/ 0 w 142"/>
                <a:gd name="T1" fmla="*/ 114 h 142"/>
                <a:gd name="T2" fmla="*/ 57 w 142"/>
                <a:gd name="T3" fmla="*/ 0 h 142"/>
                <a:gd name="T4" fmla="*/ 142 w 142"/>
                <a:gd name="T5" fmla="*/ 0 h 142"/>
                <a:gd name="T6" fmla="*/ 113 w 142"/>
                <a:gd name="T7" fmla="*/ 85 h 142"/>
                <a:gd name="T8" fmla="*/ 57 w 142"/>
                <a:gd name="T9" fmla="*/ 142 h 142"/>
                <a:gd name="T10" fmla="*/ 0 w 142"/>
                <a:gd name="T11" fmla="*/ 114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57" y="0"/>
                  </a:lnTo>
                  <a:lnTo>
                    <a:pt x="142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000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" name="Freeform 7"/>
            <p:cNvSpPr>
              <a:spLocks/>
            </p:cNvSpPr>
            <p:nvPr/>
          </p:nvSpPr>
          <p:spPr bwMode="auto">
            <a:xfrm>
              <a:off x="1532" y="2188"/>
              <a:ext cx="341" cy="227"/>
            </a:xfrm>
            <a:custGeom>
              <a:avLst/>
              <a:gdLst>
                <a:gd name="T0" fmla="*/ 0 w 341"/>
                <a:gd name="T1" fmla="*/ 227 h 227"/>
                <a:gd name="T2" fmla="*/ 0 w 341"/>
                <a:gd name="T3" fmla="*/ 114 h 227"/>
                <a:gd name="T4" fmla="*/ 199 w 341"/>
                <a:gd name="T5" fmla="*/ 57 h 227"/>
                <a:gd name="T6" fmla="*/ 341 w 341"/>
                <a:gd name="T7" fmla="*/ 0 h 227"/>
                <a:gd name="T8" fmla="*/ 341 w 341"/>
                <a:gd name="T9" fmla="*/ 57 h 227"/>
                <a:gd name="T10" fmla="*/ 256 w 341"/>
                <a:gd name="T11" fmla="*/ 142 h 227"/>
                <a:gd name="T12" fmla="*/ 0 w 341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227">
                  <a:moveTo>
                    <a:pt x="0" y="227"/>
                  </a:moveTo>
                  <a:lnTo>
                    <a:pt x="0" y="114"/>
                  </a:lnTo>
                  <a:lnTo>
                    <a:pt x="199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56" y="142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000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" name="Freeform 8"/>
            <p:cNvSpPr>
              <a:spLocks/>
            </p:cNvSpPr>
            <p:nvPr/>
          </p:nvSpPr>
          <p:spPr bwMode="auto">
            <a:xfrm>
              <a:off x="1901" y="2728"/>
              <a:ext cx="113" cy="141"/>
            </a:xfrm>
            <a:custGeom>
              <a:avLst/>
              <a:gdLst>
                <a:gd name="T0" fmla="*/ 0 w 113"/>
                <a:gd name="T1" fmla="*/ 85 h 141"/>
                <a:gd name="T2" fmla="*/ 56 w 113"/>
                <a:gd name="T3" fmla="*/ 0 h 141"/>
                <a:gd name="T4" fmla="*/ 113 w 113"/>
                <a:gd name="T5" fmla="*/ 56 h 141"/>
                <a:gd name="T6" fmla="*/ 56 w 113"/>
                <a:gd name="T7" fmla="*/ 141 h 141"/>
                <a:gd name="T8" fmla="*/ 0 w 113"/>
                <a:gd name="T9" fmla="*/ 85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1">
                  <a:moveTo>
                    <a:pt x="0" y="85"/>
                  </a:moveTo>
                  <a:lnTo>
                    <a:pt x="56" y="0"/>
                  </a:lnTo>
                  <a:lnTo>
                    <a:pt x="113" y="56"/>
                  </a:lnTo>
                  <a:lnTo>
                    <a:pt x="56" y="14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000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" name="Freeform 9"/>
            <p:cNvSpPr>
              <a:spLocks/>
            </p:cNvSpPr>
            <p:nvPr/>
          </p:nvSpPr>
          <p:spPr bwMode="auto">
            <a:xfrm>
              <a:off x="2014" y="2501"/>
              <a:ext cx="397" cy="255"/>
            </a:xfrm>
            <a:custGeom>
              <a:avLst/>
              <a:gdLst>
                <a:gd name="T0" fmla="*/ 0 w 397"/>
                <a:gd name="T1" fmla="*/ 198 h 255"/>
                <a:gd name="T2" fmla="*/ 312 w 397"/>
                <a:gd name="T3" fmla="*/ 85 h 255"/>
                <a:gd name="T4" fmla="*/ 397 w 397"/>
                <a:gd name="T5" fmla="*/ 0 h 255"/>
                <a:gd name="T6" fmla="*/ 397 w 397"/>
                <a:gd name="T7" fmla="*/ 85 h 255"/>
                <a:gd name="T8" fmla="*/ 284 w 397"/>
                <a:gd name="T9" fmla="*/ 170 h 255"/>
                <a:gd name="T10" fmla="*/ 57 w 397"/>
                <a:gd name="T11" fmla="*/ 255 h 255"/>
                <a:gd name="T12" fmla="*/ 0 w 397"/>
                <a:gd name="T13" fmla="*/ 198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255">
                  <a:moveTo>
                    <a:pt x="0" y="198"/>
                  </a:moveTo>
                  <a:lnTo>
                    <a:pt x="312" y="85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284" y="170"/>
                  </a:lnTo>
                  <a:lnTo>
                    <a:pt x="57" y="25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000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0" name="Group 189"/>
          <p:cNvGrpSpPr>
            <a:grpSpLocks/>
          </p:cNvGrpSpPr>
          <p:nvPr/>
        </p:nvGrpSpPr>
        <p:grpSpPr bwMode="auto">
          <a:xfrm>
            <a:off x="7808878" y="982886"/>
            <a:ext cx="1824071" cy="1249139"/>
            <a:chOff x="342" y="2217"/>
            <a:chExt cx="2155" cy="1475"/>
          </a:xfrm>
        </p:grpSpPr>
        <p:sp>
          <p:nvSpPr>
            <p:cNvPr id="421" name="Freeform 190"/>
            <p:cNvSpPr>
              <a:spLocks/>
            </p:cNvSpPr>
            <p:nvPr/>
          </p:nvSpPr>
          <p:spPr bwMode="auto">
            <a:xfrm>
              <a:off x="852" y="2217"/>
              <a:ext cx="1645" cy="1163"/>
            </a:xfrm>
            <a:custGeom>
              <a:avLst/>
              <a:gdLst>
                <a:gd name="T0" fmla="*/ 85 w 1645"/>
                <a:gd name="T1" fmla="*/ 85 h 1163"/>
                <a:gd name="T2" fmla="*/ 0 w 1645"/>
                <a:gd name="T3" fmla="*/ 397 h 1163"/>
                <a:gd name="T4" fmla="*/ 57 w 1645"/>
                <a:gd name="T5" fmla="*/ 652 h 1163"/>
                <a:gd name="T6" fmla="*/ 256 w 1645"/>
                <a:gd name="T7" fmla="*/ 737 h 1163"/>
                <a:gd name="T8" fmla="*/ 397 w 1645"/>
                <a:gd name="T9" fmla="*/ 624 h 1163"/>
                <a:gd name="T10" fmla="*/ 738 w 1645"/>
                <a:gd name="T11" fmla="*/ 1021 h 1163"/>
                <a:gd name="T12" fmla="*/ 1276 w 1645"/>
                <a:gd name="T13" fmla="*/ 1163 h 1163"/>
                <a:gd name="T14" fmla="*/ 1616 w 1645"/>
                <a:gd name="T15" fmla="*/ 1078 h 1163"/>
                <a:gd name="T16" fmla="*/ 1645 w 1645"/>
                <a:gd name="T17" fmla="*/ 794 h 1163"/>
                <a:gd name="T18" fmla="*/ 1361 w 1645"/>
                <a:gd name="T19" fmla="*/ 652 h 1163"/>
                <a:gd name="T20" fmla="*/ 964 w 1645"/>
                <a:gd name="T21" fmla="*/ 652 h 1163"/>
                <a:gd name="T22" fmla="*/ 596 w 1645"/>
                <a:gd name="T23" fmla="*/ 482 h 1163"/>
                <a:gd name="T24" fmla="*/ 738 w 1645"/>
                <a:gd name="T25" fmla="*/ 397 h 1163"/>
                <a:gd name="T26" fmla="*/ 794 w 1645"/>
                <a:gd name="T27" fmla="*/ 170 h 1163"/>
                <a:gd name="T28" fmla="*/ 596 w 1645"/>
                <a:gd name="T29" fmla="*/ 0 h 1163"/>
                <a:gd name="T30" fmla="*/ 312 w 1645"/>
                <a:gd name="T31" fmla="*/ 0 h 1163"/>
                <a:gd name="T32" fmla="*/ 85 w 1645"/>
                <a:gd name="T33" fmla="*/ 85 h 1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5" h="1163">
                  <a:moveTo>
                    <a:pt x="85" y="85"/>
                  </a:moveTo>
                  <a:lnTo>
                    <a:pt x="0" y="397"/>
                  </a:lnTo>
                  <a:lnTo>
                    <a:pt x="57" y="652"/>
                  </a:lnTo>
                  <a:lnTo>
                    <a:pt x="256" y="737"/>
                  </a:lnTo>
                  <a:lnTo>
                    <a:pt x="397" y="624"/>
                  </a:lnTo>
                  <a:lnTo>
                    <a:pt x="738" y="1021"/>
                  </a:lnTo>
                  <a:lnTo>
                    <a:pt x="1276" y="1163"/>
                  </a:lnTo>
                  <a:lnTo>
                    <a:pt x="1616" y="1078"/>
                  </a:lnTo>
                  <a:lnTo>
                    <a:pt x="1645" y="794"/>
                  </a:lnTo>
                  <a:lnTo>
                    <a:pt x="1361" y="652"/>
                  </a:lnTo>
                  <a:lnTo>
                    <a:pt x="964" y="652"/>
                  </a:lnTo>
                  <a:lnTo>
                    <a:pt x="596" y="482"/>
                  </a:lnTo>
                  <a:lnTo>
                    <a:pt x="738" y="397"/>
                  </a:lnTo>
                  <a:lnTo>
                    <a:pt x="794" y="170"/>
                  </a:lnTo>
                  <a:lnTo>
                    <a:pt x="596" y="0"/>
                  </a:lnTo>
                  <a:lnTo>
                    <a:pt x="312" y="0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" name="Freeform 191"/>
            <p:cNvSpPr>
              <a:spLocks/>
            </p:cNvSpPr>
            <p:nvPr/>
          </p:nvSpPr>
          <p:spPr bwMode="auto">
            <a:xfrm>
              <a:off x="342" y="2246"/>
              <a:ext cx="1616" cy="1446"/>
            </a:xfrm>
            <a:custGeom>
              <a:avLst/>
              <a:gdLst>
                <a:gd name="T0" fmla="*/ 85 w 1616"/>
                <a:gd name="T1" fmla="*/ 85 h 1446"/>
                <a:gd name="T2" fmla="*/ 312 w 1616"/>
                <a:gd name="T3" fmla="*/ 0 h 1446"/>
                <a:gd name="T4" fmla="*/ 681 w 1616"/>
                <a:gd name="T5" fmla="*/ 85 h 1446"/>
                <a:gd name="T6" fmla="*/ 766 w 1616"/>
                <a:gd name="T7" fmla="*/ 312 h 1446"/>
                <a:gd name="T8" fmla="*/ 681 w 1616"/>
                <a:gd name="T9" fmla="*/ 453 h 1446"/>
                <a:gd name="T10" fmla="*/ 936 w 1616"/>
                <a:gd name="T11" fmla="*/ 850 h 1446"/>
                <a:gd name="T12" fmla="*/ 1191 w 1616"/>
                <a:gd name="T13" fmla="*/ 907 h 1446"/>
                <a:gd name="T14" fmla="*/ 1503 w 1616"/>
                <a:gd name="T15" fmla="*/ 935 h 1446"/>
                <a:gd name="T16" fmla="*/ 1616 w 1616"/>
                <a:gd name="T17" fmla="*/ 1162 h 1446"/>
                <a:gd name="T18" fmla="*/ 1503 w 1616"/>
                <a:gd name="T19" fmla="*/ 1389 h 1446"/>
                <a:gd name="T20" fmla="*/ 1219 w 1616"/>
                <a:gd name="T21" fmla="*/ 1446 h 1446"/>
                <a:gd name="T22" fmla="*/ 851 w 1616"/>
                <a:gd name="T23" fmla="*/ 1332 h 1446"/>
                <a:gd name="T24" fmla="*/ 567 w 1616"/>
                <a:gd name="T25" fmla="*/ 1077 h 1446"/>
                <a:gd name="T26" fmla="*/ 369 w 1616"/>
                <a:gd name="T27" fmla="*/ 623 h 1446"/>
                <a:gd name="T28" fmla="*/ 227 w 1616"/>
                <a:gd name="T29" fmla="*/ 680 h 1446"/>
                <a:gd name="T30" fmla="*/ 28 w 1616"/>
                <a:gd name="T31" fmla="*/ 567 h 1446"/>
                <a:gd name="T32" fmla="*/ 0 w 1616"/>
                <a:gd name="T33" fmla="*/ 312 h 1446"/>
                <a:gd name="T34" fmla="*/ 85 w 1616"/>
                <a:gd name="T35" fmla="*/ 85 h 14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6" h="1446">
                  <a:moveTo>
                    <a:pt x="85" y="85"/>
                  </a:moveTo>
                  <a:lnTo>
                    <a:pt x="312" y="0"/>
                  </a:lnTo>
                  <a:lnTo>
                    <a:pt x="681" y="85"/>
                  </a:lnTo>
                  <a:lnTo>
                    <a:pt x="766" y="312"/>
                  </a:lnTo>
                  <a:lnTo>
                    <a:pt x="681" y="453"/>
                  </a:lnTo>
                  <a:lnTo>
                    <a:pt x="936" y="850"/>
                  </a:lnTo>
                  <a:lnTo>
                    <a:pt x="1191" y="907"/>
                  </a:lnTo>
                  <a:lnTo>
                    <a:pt x="1503" y="935"/>
                  </a:lnTo>
                  <a:lnTo>
                    <a:pt x="1616" y="1162"/>
                  </a:lnTo>
                  <a:lnTo>
                    <a:pt x="1503" y="1389"/>
                  </a:lnTo>
                  <a:lnTo>
                    <a:pt x="1219" y="1446"/>
                  </a:lnTo>
                  <a:lnTo>
                    <a:pt x="851" y="1332"/>
                  </a:lnTo>
                  <a:lnTo>
                    <a:pt x="567" y="1077"/>
                  </a:lnTo>
                  <a:lnTo>
                    <a:pt x="369" y="623"/>
                  </a:lnTo>
                  <a:lnTo>
                    <a:pt x="227" y="680"/>
                  </a:lnTo>
                  <a:lnTo>
                    <a:pt x="28" y="567"/>
                  </a:lnTo>
                  <a:lnTo>
                    <a:pt x="0" y="31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" name="Freeform 192"/>
            <p:cNvSpPr>
              <a:spLocks/>
            </p:cNvSpPr>
            <p:nvPr/>
          </p:nvSpPr>
          <p:spPr bwMode="auto">
            <a:xfrm>
              <a:off x="597" y="2557"/>
              <a:ext cx="425" cy="283"/>
            </a:xfrm>
            <a:custGeom>
              <a:avLst/>
              <a:gdLst>
                <a:gd name="T0" fmla="*/ 113 w 425"/>
                <a:gd name="T1" fmla="*/ 283 h 283"/>
                <a:gd name="T2" fmla="*/ 0 w 425"/>
                <a:gd name="T3" fmla="*/ 283 h 283"/>
                <a:gd name="T4" fmla="*/ 113 w 425"/>
                <a:gd name="T5" fmla="*/ 227 h 283"/>
                <a:gd name="T6" fmla="*/ 57 w 425"/>
                <a:gd name="T7" fmla="*/ 113 h 283"/>
                <a:gd name="T8" fmla="*/ 170 w 425"/>
                <a:gd name="T9" fmla="*/ 170 h 283"/>
                <a:gd name="T10" fmla="*/ 198 w 425"/>
                <a:gd name="T11" fmla="*/ 57 h 283"/>
                <a:gd name="T12" fmla="*/ 255 w 425"/>
                <a:gd name="T13" fmla="*/ 113 h 283"/>
                <a:gd name="T14" fmla="*/ 283 w 425"/>
                <a:gd name="T15" fmla="*/ 28 h 283"/>
                <a:gd name="T16" fmla="*/ 340 w 425"/>
                <a:gd name="T17" fmla="*/ 113 h 283"/>
                <a:gd name="T18" fmla="*/ 425 w 425"/>
                <a:gd name="T19" fmla="*/ 0 h 283"/>
                <a:gd name="T20" fmla="*/ 368 w 425"/>
                <a:gd name="T21" fmla="*/ 170 h 283"/>
                <a:gd name="T22" fmla="*/ 312 w 425"/>
                <a:gd name="T23" fmla="*/ 170 h 283"/>
                <a:gd name="T24" fmla="*/ 283 w 425"/>
                <a:gd name="T25" fmla="*/ 198 h 283"/>
                <a:gd name="T26" fmla="*/ 227 w 425"/>
                <a:gd name="T27" fmla="*/ 198 h 283"/>
                <a:gd name="T28" fmla="*/ 227 w 425"/>
                <a:gd name="T29" fmla="*/ 255 h 283"/>
                <a:gd name="T30" fmla="*/ 142 w 425"/>
                <a:gd name="T31" fmla="*/ 227 h 283"/>
                <a:gd name="T32" fmla="*/ 113 w 425"/>
                <a:gd name="T33" fmla="*/ 283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5" h="283">
                  <a:moveTo>
                    <a:pt x="113" y="283"/>
                  </a:moveTo>
                  <a:lnTo>
                    <a:pt x="0" y="283"/>
                  </a:lnTo>
                  <a:lnTo>
                    <a:pt x="113" y="227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98" y="57"/>
                  </a:lnTo>
                  <a:lnTo>
                    <a:pt x="255" y="113"/>
                  </a:lnTo>
                  <a:lnTo>
                    <a:pt x="283" y="28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368" y="170"/>
                  </a:lnTo>
                  <a:lnTo>
                    <a:pt x="312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227"/>
                  </a:lnTo>
                  <a:lnTo>
                    <a:pt x="113" y="283"/>
                  </a:ln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" name="Freeform 193"/>
            <p:cNvSpPr>
              <a:spLocks/>
            </p:cNvSpPr>
            <p:nvPr/>
          </p:nvSpPr>
          <p:spPr bwMode="auto">
            <a:xfrm>
              <a:off x="1136" y="2529"/>
              <a:ext cx="368" cy="283"/>
            </a:xfrm>
            <a:custGeom>
              <a:avLst/>
              <a:gdLst>
                <a:gd name="T0" fmla="*/ 283 w 368"/>
                <a:gd name="T1" fmla="*/ 141 h 283"/>
                <a:gd name="T2" fmla="*/ 368 w 368"/>
                <a:gd name="T3" fmla="*/ 28 h 283"/>
                <a:gd name="T4" fmla="*/ 255 w 368"/>
                <a:gd name="T5" fmla="*/ 85 h 283"/>
                <a:gd name="T6" fmla="*/ 198 w 368"/>
                <a:gd name="T7" fmla="*/ 0 h 283"/>
                <a:gd name="T8" fmla="*/ 198 w 368"/>
                <a:gd name="T9" fmla="*/ 113 h 283"/>
                <a:gd name="T10" fmla="*/ 113 w 368"/>
                <a:gd name="T11" fmla="*/ 56 h 283"/>
                <a:gd name="T12" fmla="*/ 141 w 368"/>
                <a:gd name="T13" fmla="*/ 170 h 283"/>
                <a:gd name="T14" fmla="*/ 28 w 368"/>
                <a:gd name="T15" fmla="*/ 170 h 283"/>
                <a:gd name="T16" fmla="*/ 85 w 368"/>
                <a:gd name="T17" fmla="*/ 226 h 283"/>
                <a:gd name="T18" fmla="*/ 0 w 368"/>
                <a:gd name="T19" fmla="*/ 283 h 283"/>
                <a:gd name="T20" fmla="*/ 113 w 368"/>
                <a:gd name="T21" fmla="*/ 283 h 283"/>
                <a:gd name="T22" fmla="*/ 141 w 368"/>
                <a:gd name="T23" fmla="*/ 226 h 283"/>
                <a:gd name="T24" fmla="*/ 170 w 368"/>
                <a:gd name="T25" fmla="*/ 226 h 283"/>
                <a:gd name="T26" fmla="*/ 198 w 368"/>
                <a:gd name="T27" fmla="*/ 141 h 283"/>
                <a:gd name="T28" fmla="*/ 226 w 368"/>
                <a:gd name="T29" fmla="*/ 170 h 283"/>
                <a:gd name="T30" fmla="*/ 255 w 368"/>
                <a:gd name="T31" fmla="*/ 141 h 283"/>
                <a:gd name="T32" fmla="*/ 283 w 368"/>
                <a:gd name="T33" fmla="*/ 141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8" h="283">
                  <a:moveTo>
                    <a:pt x="283" y="141"/>
                  </a:moveTo>
                  <a:lnTo>
                    <a:pt x="368" y="28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113" y="56"/>
                  </a:lnTo>
                  <a:lnTo>
                    <a:pt x="141" y="170"/>
                  </a:lnTo>
                  <a:lnTo>
                    <a:pt x="28" y="170"/>
                  </a:lnTo>
                  <a:lnTo>
                    <a:pt x="85" y="226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41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26" y="170"/>
                  </a:lnTo>
                  <a:lnTo>
                    <a:pt x="255" y="141"/>
                  </a:lnTo>
                  <a:lnTo>
                    <a:pt x="283" y="141"/>
                  </a:ln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5" name="Freeform 194"/>
            <p:cNvSpPr>
              <a:spLocks/>
            </p:cNvSpPr>
            <p:nvPr/>
          </p:nvSpPr>
          <p:spPr bwMode="auto">
            <a:xfrm>
              <a:off x="909" y="3039"/>
              <a:ext cx="312" cy="255"/>
            </a:xfrm>
            <a:custGeom>
              <a:avLst/>
              <a:gdLst>
                <a:gd name="T0" fmla="*/ 0 w 312"/>
                <a:gd name="T1" fmla="*/ 170 h 255"/>
                <a:gd name="T2" fmla="*/ 56 w 312"/>
                <a:gd name="T3" fmla="*/ 255 h 255"/>
                <a:gd name="T4" fmla="*/ 85 w 312"/>
                <a:gd name="T5" fmla="*/ 170 h 255"/>
                <a:gd name="T6" fmla="*/ 170 w 312"/>
                <a:gd name="T7" fmla="*/ 198 h 255"/>
                <a:gd name="T8" fmla="*/ 170 w 312"/>
                <a:gd name="T9" fmla="*/ 113 h 255"/>
                <a:gd name="T10" fmla="*/ 227 w 312"/>
                <a:gd name="T11" fmla="*/ 142 h 255"/>
                <a:gd name="T12" fmla="*/ 227 w 312"/>
                <a:gd name="T13" fmla="*/ 57 h 255"/>
                <a:gd name="T14" fmla="*/ 312 w 312"/>
                <a:gd name="T15" fmla="*/ 85 h 255"/>
                <a:gd name="T16" fmla="*/ 283 w 312"/>
                <a:gd name="T17" fmla="*/ 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" h="255">
                  <a:moveTo>
                    <a:pt x="0" y="170"/>
                  </a:moveTo>
                  <a:lnTo>
                    <a:pt x="56" y="255"/>
                  </a:lnTo>
                  <a:lnTo>
                    <a:pt x="85" y="170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227" y="142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283" y="0"/>
                  </a:lnTo>
                </a:path>
              </a:pathLst>
            </a:custGeom>
            <a:noFill/>
            <a:ln w="38100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6" name="Freeform 195"/>
            <p:cNvSpPr>
              <a:spLocks/>
            </p:cNvSpPr>
            <p:nvPr/>
          </p:nvSpPr>
          <p:spPr bwMode="auto">
            <a:xfrm>
              <a:off x="1192" y="3181"/>
              <a:ext cx="284" cy="311"/>
            </a:xfrm>
            <a:custGeom>
              <a:avLst/>
              <a:gdLst>
                <a:gd name="T0" fmla="*/ 0 w 284"/>
                <a:gd name="T1" fmla="*/ 311 h 311"/>
                <a:gd name="T2" fmla="*/ 114 w 284"/>
                <a:gd name="T3" fmla="*/ 311 h 311"/>
                <a:gd name="T4" fmla="*/ 85 w 284"/>
                <a:gd name="T5" fmla="*/ 255 h 311"/>
                <a:gd name="T6" fmla="*/ 170 w 284"/>
                <a:gd name="T7" fmla="*/ 255 h 311"/>
                <a:gd name="T8" fmla="*/ 114 w 284"/>
                <a:gd name="T9" fmla="*/ 198 h 311"/>
                <a:gd name="T10" fmla="*/ 227 w 284"/>
                <a:gd name="T11" fmla="*/ 170 h 311"/>
                <a:gd name="T12" fmla="*/ 170 w 284"/>
                <a:gd name="T13" fmla="*/ 113 h 311"/>
                <a:gd name="T14" fmla="*/ 255 w 284"/>
                <a:gd name="T15" fmla="*/ 113 h 311"/>
                <a:gd name="T16" fmla="*/ 227 w 284"/>
                <a:gd name="T17" fmla="*/ 28 h 311"/>
                <a:gd name="T18" fmla="*/ 284 w 284"/>
                <a:gd name="T19" fmla="*/ 56 h 311"/>
                <a:gd name="T20" fmla="*/ 284 w 284"/>
                <a:gd name="T21" fmla="*/ 0 h 3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311">
                  <a:moveTo>
                    <a:pt x="0" y="311"/>
                  </a:moveTo>
                  <a:lnTo>
                    <a:pt x="114" y="311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14" y="198"/>
                  </a:lnTo>
                  <a:lnTo>
                    <a:pt x="227" y="170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284" y="0"/>
                  </a:lnTo>
                </a:path>
              </a:pathLst>
            </a:custGeom>
            <a:noFill/>
            <a:ln w="38100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7" name="Freeform 196"/>
            <p:cNvSpPr>
              <a:spLocks/>
            </p:cNvSpPr>
            <p:nvPr/>
          </p:nvSpPr>
          <p:spPr bwMode="auto">
            <a:xfrm>
              <a:off x="1504" y="2869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85 w 227"/>
                <a:gd name="T3" fmla="*/ 198 h 198"/>
                <a:gd name="T4" fmla="*/ 57 w 227"/>
                <a:gd name="T5" fmla="*/ 141 h 198"/>
                <a:gd name="T6" fmla="*/ 142 w 227"/>
                <a:gd name="T7" fmla="*/ 141 h 198"/>
                <a:gd name="T8" fmla="*/ 113 w 227"/>
                <a:gd name="T9" fmla="*/ 85 h 198"/>
                <a:gd name="T10" fmla="*/ 170 w 227"/>
                <a:gd name="T11" fmla="*/ 113 h 198"/>
                <a:gd name="T12" fmla="*/ 170 w 227"/>
                <a:gd name="T13" fmla="*/ 56 h 198"/>
                <a:gd name="T14" fmla="*/ 227 w 227"/>
                <a:gd name="T15" fmla="*/ 56 h 198"/>
                <a:gd name="T16" fmla="*/ 227 w 227"/>
                <a:gd name="T17" fmla="*/ 0 h 1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85" y="198"/>
                  </a:lnTo>
                  <a:lnTo>
                    <a:pt x="57" y="141"/>
                  </a:lnTo>
                  <a:lnTo>
                    <a:pt x="142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</a:path>
              </a:pathLst>
            </a:custGeom>
            <a:noFill/>
            <a:ln w="38100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8" name="Freeform 197"/>
            <p:cNvSpPr>
              <a:spLocks/>
            </p:cNvSpPr>
            <p:nvPr/>
          </p:nvSpPr>
          <p:spPr bwMode="auto">
            <a:xfrm>
              <a:off x="1958" y="2897"/>
              <a:ext cx="199" cy="369"/>
            </a:xfrm>
            <a:custGeom>
              <a:avLst/>
              <a:gdLst>
                <a:gd name="T0" fmla="*/ 170 w 199"/>
                <a:gd name="T1" fmla="*/ 0 h 369"/>
                <a:gd name="T2" fmla="*/ 199 w 199"/>
                <a:gd name="T3" fmla="*/ 57 h 369"/>
                <a:gd name="T4" fmla="*/ 114 w 199"/>
                <a:gd name="T5" fmla="*/ 85 h 369"/>
                <a:gd name="T6" fmla="*/ 170 w 199"/>
                <a:gd name="T7" fmla="*/ 142 h 369"/>
                <a:gd name="T8" fmla="*/ 57 w 199"/>
                <a:gd name="T9" fmla="*/ 199 h 369"/>
                <a:gd name="T10" fmla="*/ 114 w 199"/>
                <a:gd name="T11" fmla="*/ 256 h 369"/>
                <a:gd name="T12" fmla="*/ 57 w 199"/>
                <a:gd name="T13" fmla="*/ 284 h 369"/>
                <a:gd name="T14" fmla="*/ 85 w 199"/>
                <a:gd name="T15" fmla="*/ 312 h 369"/>
                <a:gd name="T16" fmla="*/ 29 w 199"/>
                <a:gd name="T17" fmla="*/ 341 h 369"/>
                <a:gd name="T18" fmla="*/ 57 w 199"/>
                <a:gd name="T19" fmla="*/ 369 h 369"/>
                <a:gd name="T20" fmla="*/ 0 w 199"/>
                <a:gd name="T21" fmla="*/ 369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9" h="369">
                  <a:moveTo>
                    <a:pt x="170" y="0"/>
                  </a:moveTo>
                  <a:lnTo>
                    <a:pt x="199" y="57"/>
                  </a:lnTo>
                  <a:lnTo>
                    <a:pt x="114" y="85"/>
                  </a:lnTo>
                  <a:lnTo>
                    <a:pt x="170" y="142"/>
                  </a:lnTo>
                  <a:lnTo>
                    <a:pt x="57" y="199"/>
                  </a:lnTo>
                  <a:lnTo>
                    <a:pt x="114" y="256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69"/>
                  </a:lnTo>
                </a:path>
              </a:pathLst>
            </a:custGeom>
            <a:noFill/>
            <a:ln w="38100" cap="flat" cmpd="sng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9" name="Group 250"/>
          <p:cNvGrpSpPr>
            <a:grpSpLocks/>
          </p:cNvGrpSpPr>
          <p:nvPr/>
        </p:nvGrpSpPr>
        <p:grpSpPr bwMode="auto">
          <a:xfrm>
            <a:off x="5948897" y="3092317"/>
            <a:ext cx="1717313" cy="1125388"/>
            <a:chOff x="3035" y="1848"/>
            <a:chExt cx="1645" cy="1078"/>
          </a:xfrm>
        </p:grpSpPr>
        <p:sp>
          <p:nvSpPr>
            <p:cNvPr id="430" name="Freeform 251"/>
            <p:cNvSpPr>
              <a:spLocks/>
            </p:cNvSpPr>
            <p:nvPr/>
          </p:nvSpPr>
          <p:spPr bwMode="auto">
            <a:xfrm>
              <a:off x="3659" y="1877"/>
              <a:ext cx="1021" cy="878"/>
            </a:xfrm>
            <a:custGeom>
              <a:avLst/>
              <a:gdLst>
                <a:gd name="T0" fmla="*/ 276 w 1021"/>
                <a:gd name="T1" fmla="*/ 38 h 878"/>
                <a:gd name="T2" fmla="*/ 262 w 1021"/>
                <a:gd name="T3" fmla="*/ 48 h 878"/>
                <a:gd name="T4" fmla="*/ 247 w 1021"/>
                <a:gd name="T5" fmla="*/ 57 h 878"/>
                <a:gd name="T6" fmla="*/ 57 w 1021"/>
                <a:gd name="T7" fmla="*/ 198 h 878"/>
                <a:gd name="T8" fmla="*/ 0 w 1021"/>
                <a:gd name="T9" fmla="*/ 481 h 878"/>
                <a:gd name="T10" fmla="*/ 114 w 1021"/>
                <a:gd name="T11" fmla="*/ 708 h 878"/>
                <a:gd name="T12" fmla="*/ 340 w 1021"/>
                <a:gd name="T13" fmla="*/ 850 h 878"/>
                <a:gd name="T14" fmla="*/ 624 w 1021"/>
                <a:gd name="T15" fmla="*/ 878 h 878"/>
                <a:gd name="T16" fmla="*/ 907 w 1021"/>
                <a:gd name="T17" fmla="*/ 680 h 878"/>
                <a:gd name="T18" fmla="*/ 1021 w 1021"/>
                <a:gd name="T19" fmla="*/ 425 h 878"/>
                <a:gd name="T20" fmla="*/ 907 w 1021"/>
                <a:gd name="T21" fmla="*/ 141 h 878"/>
                <a:gd name="T22" fmla="*/ 681 w 1021"/>
                <a:gd name="T23" fmla="*/ 0 h 878"/>
                <a:gd name="T24" fmla="*/ 454 w 1021"/>
                <a:gd name="T25" fmla="*/ 0 h 878"/>
                <a:gd name="T26" fmla="*/ 276 w 1021"/>
                <a:gd name="T27" fmla="*/ 38 h 8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21" h="878">
                  <a:moveTo>
                    <a:pt x="276" y="38"/>
                  </a:moveTo>
                  <a:cubicBezTo>
                    <a:pt x="271" y="41"/>
                    <a:pt x="267" y="45"/>
                    <a:pt x="262" y="48"/>
                  </a:cubicBezTo>
                  <a:cubicBezTo>
                    <a:pt x="257" y="51"/>
                    <a:pt x="247" y="57"/>
                    <a:pt x="247" y="57"/>
                  </a:cubicBezTo>
                  <a:lnTo>
                    <a:pt x="57" y="198"/>
                  </a:lnTo>
                  <a:lnTo>
                    <a:pt x="0" y="481"/>
                  </a:lnTo>
                  <a:lnTo>
                    <a:pt x="114" y="708"/>
                  </a:lnTo>
                  <a:lnTo>
                    <a:pt x="340" y="850"/>
                  </a:lnTo>
                  <a:lnTo>
                    <a:pt x="624" y="878"/>
                  </a:lnTo>
                  <a:lnTo>
                    <a:pt x="907" y="680"/>
                  </a:lnTo>
                  <a:lnTo>
                    <a:pt x="1021" y="425"/>
                  </a:lnTo>
                  <a:lnTo>
                    <a:pt x="907" y="141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276" y="38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1" name="Freeform 252"/>
            <p:cNvSpPr>
              <a:spLocks/>
            </p:cNvSpPr>
            <p:nvPr/>
          </p:nvSpPr>
          <p:spPr bwMode="auto">
            <a:xfrm>
              <a:off x="3800" y="1848"/>
              <a:ext cx="567" cy="396"/>
            </a:xfrm>
            <a:custGeom>
              <a:avLst/>
              <a:gdLst>
                <a:gd name="T0" fmla="*/ 226 w 567"/>
                <a:gd name="T1" fmla="*/ 170 h 396"/>
                <a:gd name="T2" fmla="*/ 141 w 567"/>
                <a:gd name="T3" fmla="*/ 141 h 396"/>
                <a:gd name="T4" fmla="*/ 141 w 567"/>
                <a:gd name="T5" fmla="*/ 56 h 396"/>
                <a:gd name="T6" fmla="*/ 198 w 567"/>
                <a:gd name="T7" fmla="*/ 0 h 396"/>
                <a:gd name="T8" fmla="*/ 312 w 567"/>
                <a:gd name="T9" fmla="*/ 28 h 396"/>
                <a:gd name="T10" fmla="*/ 312 w 567"/>
                <a:gd name="T11" fmla="*/ 113 h 396"/>
                <a:gd name="T12" fmla="*/ 340 w 567"/>
                <a:gd name="T13" fmla="*/ 56 h 396"/>
                <a:gd name="T14" fmla="*/ 482 w 567"/>
                <a:gd name="T15" fmla="*/ 56 h 396"/>
                <a:gd name="T16" fmla="*/ 567 w 567"/>
                <a:gd name="T17" fmla="*/ 85 h 396"/>
                <a:gd name="T18" fmla="*/ 567 w 567"/>
                <a:gd name="T19" fmla="*/ 170 h 396"/>
                <a:gd name="T20" fmla="*/ 482 w 567"/>
                <a:gd name="T21" fmla="*/ 226 h 396"/>
                <a:gd name="T22" fmla="*/ 425 w 567"/>
                <a:gd name="T23" fmla="*/ 198 h 396"/>
                <a:gd name="T24" fmla="*/ 453 w 567"/>
                <a:gd name="T25" fmla="*/ 283 h 396"/>
                <a:gd name="T26" fmla="*/ 425 w 567"/>
                <a:gd name="T27" fmla="*/ 396 h 396"/>
                <a:gd name="T28" fmla="*/ 312 w 567"/>
                <a:gd name="T29" fmla="*/ 340 h 396"/>
                <a:gd name="T30" fmla="*/ 283 w 567"/>
                <a:gd name="T31" fmla="*/ 283 h 396"/>
                <a:gd name="T32" fmla="*/ 283 w 567"/>
                <a:gd name="T33" fmla="*/ 226 h 396"/>
                <a:gd name="T34" fmla="*/ 255 w 567"/>
                <a:gd name="T35" fmla="*/ 311 h 396"/>
                <a:gd name="T36" fmla="*/ 113 w 567"/>
                <a:gd name="T37" fmla="*/ 340 h 396"/>
                <a:gd name="T38" fmla="*/ 0 w 567"/>
                <a:gd name="T39" fmla="*/ 283 h 396"/>
                <a:gd name="T40" fmla="*/ 56 w 567"/>
                <a:gd name="T41" fmla="*/ 198 h 396"/>
                <a:gd name="T42" fmla="*/ 141 w 567"/>
                <a:gd name="T43" fmla="*/ 170 h 396"/>
                <a:gd name="T44" fmla="*/ 226 w 567"/>
                <a:gd name="T45" fmla="*/ 170 h 39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96">
                  <a:moveTo>
                    <a:pt x="226" y="170"/>
                  </a:moveTo>
                  <a:lnTo>
                    <a:pt x="141" y="141"/>
                  </a:lnTo>
                  <a:lnTo>
                    <a:pt x="141" y="56"/>
                  </a:lnTo>
                  <a:lnTo>
                    <a:pt x="198" y="0"/>
                  </a:lnTo>
                  <a:lnTo>
                    <a:pt x="312" y="28"/>
                  </a:lnTo>
                  <a:lnTo>
                    <a:pt x="312" y="113"/>
                  </a:lnTo>
                  <a:lnTo>
                    <a:pt x="340" y="56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26"/>
                  </a:lnTo>
                  <a:lnTo>
                    <a:pt x="425" y="198"/>
                  </a:lnTo>
                  <a:lnTo>
                    <a:pt x="453" y="283"/>
                  </a:lnTo>
                  <a:lnTo>
                    <a:pt x="425" y="396"/>
                  </a:lnTo>
                  <a:lnTo>
                    <a:pt x="312" y="340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255" y="311"/>
                  </a:lnTo>
                  <a:lnTo>
                    <a:pt x="113" y="340"/>
                  </a:lnTo>
                  <a:lnTo>
                    <a:pt x="0" y="283"/>
                  </a:lnTo>
                  <a:lnTo>
                    <a:pt x="56" y="198"/>
                  </a:lnTo>
                  <a:lnTo>
                    <a:pt x="141" y="170"/>
                  </a:lnTo>
                  <a:lnTo>
                    <a:pt x="226" y="17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2" name="Freeform 253"/>
            <p:cNvSpPr>
              <a:spLocks/>
            </p:cNvSpPr>
            <p:nvPr/>
          </p:nvSpPr>
          <p:spPr bwMode="auto">
            <a:xfrm>
              <a:off x="3999" y="1962"/>
              <a:ext cx="170" cy="85"/>
            </a:xfrm>
            <a:custGeom>
              <a:avLst/>
              <a:gdLst>
                <a:gd name="T0" fmla="*/ 114 w 170"/>
                <a:gd name="T1" fmla="*/ 0 h 85"/>
                <a:gd name="T2" fmla="*/ 57 w 170"/>
                <a:gd name="T3" fmla="*/ 0 h 85"/>
                <a:gd name="T4" fmla="*/ 0 w 170"/>
                <a:gd name="T5" fmla="*/ 57 h 85"/>
                <a:gd name="T6" fmla="*/ 28 w 170"/>
                <a:gd name="T7" fmla="*/ 85 h 85"/>
                <a:gd name="T8" fmla="*/ 114 w 170"/>
                <a:gd name="T9" fmla="*/ 85 h 85"/>
                <a:gd name="T10" fmla="*/ 170 w 170"/>
                <a:gd name="T11" fmla="*/ 29 h 85"/>
                <a:gd name="T12" fmla="*/ 114 w 17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85">
                  <a:moveTo>
                    <a:pt x="114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" name="Freeform 254"/>
            <p:cNvSpPr>
              <a:spLocks/>
            </p:cNvSpPr>
            <p:nvPr/>
          </p:nvSpPr>
          <p:spPr bwMode="auto">
            <a:xfrm>
              <a:off x="3035" y="2160"/>
              <a:ext cx="873" cy="766"/>
            </a:xfrm>
            <a:custGeom>
              <a:avLst/>
              <a:gdLst>
                <a:gd name="T0" fmla="*/ 165 w 873"/>
                <a:gd name="T1" fmla="*/ 85 h 766"/>
                <a:gd name="T2" fmla="*/ 23 w 873"/>
                <a:gd name="T3" fmla="*/ 284 h 766"/>
                <a:gd name="T4" fmla="*/ 0 w 873"/>
                <a:gd name="T5" fmla="*/ 461 h 766"/>
                <a:gd name="T6" fmla="*/ 51 w 873"/>
                <a:gd name="T7" fmla="*/ 624 h 766"/>
                <a:gd name="T8" fmla="*/ 278 w 873"/>
                <a:gd name="T9" fmla="*/ 766 h 766"/>
                <a:gd name="T10" fmla="*/ 561 w 873"/>
                <a:gd name="T11" fmla="*/ 766 h 766"/>
                <a:gd name="T12" fmla="*/ 788 w 873"/>
                <a:gd name="T13" fmla="*/ 681 h 766"/>
                <a:gd name="T14" fmla="*/ 873 w 873"/>
                <a:gd name="T15" fmla="*/ 482 h 766"/>
                <a:gd name="T16" fmla="*/ 873 w 873"/>
                <a:gd name="T17" fmla="*/ 255 h 766"/>
                <a:gd name="T18" fmla="*/ 732 w 873"/>
                <a:gd name="T19" fmla="*/ 85 h 766"/>
                <a:gd name="T20" fmla="*/ 533 w 873"/>
                <a:gd name="T21" fmla="*/ 0 h 766"/>
                <a:gd name="T22" fmla="*/ 335 w 873"/>
                <a:gd name="T23" fmla="*/ 0 h 766"/>
                <a:gd name="T24" fmla="*/ 165 w 873"/>
                <a:gd name="T25" fmla="*/ 85 h 7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73" h="766">
                  <a:moveTo>
                    <a:pt x="165" y="85"/>
                  </a:moveTo>
                  <a:lnTo>
                    <a:pt x="23" y="284"/>
                  </a:lnTo>
                  <a:lnTo>
                    <a:pt x="0" y="461"/>
                  </a:lnTo>
                  <a:lnTo>
                    <a:pt x="51" y="624"/>
                  </a:lnTo>
                  <a:lnTo>
                    <a:pt x="278" y="766"/>
                  </a:lnTo>
                  <a:lnTo>
                    <a:pt x="561" y="766"/>
                  </a:lnTo>
                  <a:lnTo>
                    <a:pt x="788" y="681"/>
                  </a:lnTo>
                  <a:lnTo>
                    <a:pt x="873" y="482"/>
                  </a:lnTo>
                  <a:lnTo>
                    <a:pt x="873" y="255"/>
                  </a:lnTo>
                  <a:lnTo>
                    <a:pt x="732" y="85"/>
                  </a:lnTo>
                  <a:lnTo>
                    <a:pt x="533" y="0"/>
                  </a:lnTo>
                  <a:lnTo>
                    <a:pt x="335" y="0"/>
                  </a:lnTo>
                  <a:lnTo>
                    <a:pt x="165" y="85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" name="Freeform 255"/>
            <p:cNvSpPr>
              <a:spLocks/>
            </p:cNvSpPr>
            <p:nvPr/>
          </p:nvSpPr>
          <p:spPr bwMode="auto">
            <a:xfrm>
              <a:off x="3290" y="2075"/>
              <a:ext cx="454" cy="369"/>
            </a:xfrm>
            <a:custGeom>
              <a:avLst/>
              <a:gdLst>
                <a:gd name="T0" fmla="*/ 85 w 454"/>
                <a:gd name="T1" fmla="*/ 198 h 369"/>
                <a:gd name="T2" fmla="*/ 28 w 454"/>
                <a:gd name="T3" fmla="*/ 142 h 369"/>
                <a:gd name="T4" fmla="*/ 28 w 454"/>
                <a:gd name="T5" fmla="*/ 57 h 369"/>
                <a:gd name="T6" fmla="*/ 57 w 454"/>
                <a:gd name="T7" fmla="*/ 0 h 369"/>
                <a:gd name="T8" fmla="*/ 227 w 454"/>
                <a:gd name="T9" fmla="*/ 57 h 369"/>
                <a:gd name="T10" fmla="*/ 255 w 454"/>
                <a:gd name="T11" fmla="*/ 142 h 369"/>
                <a:gd name="T12" fmla="*/ 340 w 454"/>
                <a:gd name="T13" fmla="*/ 113 h 369"/>
                <a:gd name="T14" fmla="*/ 454 w 454"/>
                <a:gd name="T15" fmla="*/ 142 h 369"/>
                <a:gd name="T16" fmla="*/ 397 w 454"/>
                <a:gd name="T17" fmla="*/ 227 h 369"/>
                <a:gd name="T18" fmla="*/ 369 w 454"/>
                <a:gd name="T19" fmla="*/ 255 h 369"/>
                <a:gd name="T20" fmla="*/ 425 w 454"/>
                <a:gd name="T21" fmla="*/ 312 h 369"/>
                <a:gd name="T22" fmla="*/ 425 w 454"/>
                <a:gd name="T23" fmla="*/ 369 h 369"/>
                <a:gd name="T24" fmla="*/ 312 w 454"/>
                <a:gd name="T25" fmla="*/ 369 h 369"/>
                <a:gd name="T26" fmla="*/ 227 w 454"/>
                <a:gd name="T27" fmla="*/ 340 h 369"/>
                <a:gd name="T28" fmla="*/ 85 w 454"/>
                <a:gd name="T29" fmla="*/ 369 h 369"/>
                <a:gd name="T30" fmla="*/ 0 w 454"/>
                <a:gd name="T31" fmla="*/ 340 h 369"/>
                <a:gd name="T32" fmla="*/ 28 w 454"/>
                <a:gd name="T33" fmla="*/ 227 h 369"/>
                <a:gd name="T34" fmla="*/ 85 w 454"/>
                <a:gd name="T35" fmla="*/ 19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369">
                  <a:moveTo>
                    <a:pt x="85" y="198"/>
                  </a:moveTo>
                  <a:lnTo>
                    <a:pt x="28" y="142"/>
                  </a:lnTo>
                  <a:lnTo>
                    <a:pt x="28" y="57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55" y="142"/>
                  </a:lnTo>
                  <a:lnTo>
                    <a:pt x="340" y="113"/>
                  </a:lnTo>
                  <a:lnTo>
                    <a:pt x="454" y="142"/>
                  </a:lnTo>
                  <a:lnTo>
                    <a:pt x="397" y="227"/>
                  </a:lnTo>
                  <a:lnTo>
                    <a:pt x="369" y="255"/>
                  </a:lnTo>
                  <a:lnTo>
                    <a:pt x="425" y="312"/>
                  </a:lnTo>
                  <a:lnTo>
                    <a:pt x="425" y="369"/>
                  </a:lnTo>
                  <a:lnTo>
                    <a:pt x="312" y="369"/>
                  </a:lnTo>
                  <a:lnTo>
                    <a:pt x="227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27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5" name="Freeform 256"/>
            <p:cNvSpPr>
              <a:spLocks/>
            </p:cNvSpPr>
            <p:nvPr/>
          </p:nvSpPr>
          <p:spPr bwMode="auto">
            <a:xfrm>
              <a:off x="3460" y="2246"/>
              <a:ext cx="113" cy="85"/>
            </a:xfrm>
            <a:custGeom>
              <a:avLst/>
              <a:gdLst>
                <a:gd name="T0" fmla="*/ 56 w 113"/>
                <a:gd name="T1" fmla="*/ 0 h 85"/>
                <a:gd name="T2" fmla="*/ 0 w 113"/>
                <a:gd name="T3" fmla="*/ 28 h 85"/>
                <a:gd name="T4" fmla="*/ 28 w 113"/>
                <a:gd name="T5" fmla="*/ 85 h 85"/>
                <a:gd name="T6" fmla="*/ 85 w 113"/>
                <a:gd name="T7" fmla="*/ 85 h 85"/>
                <a:gd name="T8" fmla="*/ 113 w 113"/>
                <a:gd name="T9" fmla="*/ 28 h 85"/>
                <a:gd name="T10" fmla="*/ 56 w 113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85">
                  <a:moveTo>
                    <a:pt x="56" y="0"/>
                  </a:moveTo>
                  <a:lnTo>
                    <a:pt x="0" y="28"/>
                  </a:lnTo>
                  <a:lnTo>
                    <a:pt x="28" y="85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" name="Freeform 257"/>
            <p:cNvSpPr>
              <a:spLocks/>
            </p:cNvSpPr>
            <p:nvPr/>
          </p:nvSpPr>
          <p:spPr bwMode="auto">
            <a:xfrm>
              <a:off x="3148" y="2472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85 h 113"/>
                <a:gd name="T4" fmla="*/ 85 w 170"/>
                <a:gd name="T5" fmla="*/ 113 h 113"/>
                <a:gd name="T6" fmla="*/ 170 w 170"/>
                <a:gd name="T7" fmla="*/ 85 h 113"/>
                <a:gd name="T8" fmla="*/ 142 w 170"/>
                <a:gd name="T9" fmla="*/ 0 h 113"/>
                <a:gd name="T10" fmla="*/ 113 w 170"/>
                <a:gd name="T11" fmla="*/ 0 h 113"/>
                <a:gd name="T12" fmla="*/ 28 w 170"/>
                <a:gd name="T13" fmla="*/ 0 h 113"/>
                <a:gd name="T14" fmla="*/ 0 w 170"/>
                <a:gd name="T15" fmla="*/ 0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85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7" name="Freeform 258"/>
            <p:cNvSpPr>
              <a:spLocks/>
            </p:cNvSpPr>
            <p:nvPr/>
          </p:nvSpPr>
          <p:spPr bwMode="auto">
            <a:xfrm>
              <a:off x="4282" y="2018"/>
              <a:ext cx="199" cy="255"/>
            </a:xfrm>
            <a:custGeom>
              <a:avLst/>
              <a:gdLst>
                <a:gd name="T0" fmla="*/ 142 w 199"/>
                <a:gd name="T1" fmla="*/ 29 h 255"/>
                <a:gd name="T2" fmla="*/ 114 w 199"/>
                <a:gd name="T3" fmla="*/ 85 h 255"/>
                <a:gd name="T4" fmla="*/ 57 w 199"/>
                <a:gd name="T5" fmla="*/ 114 h 255"/>
                <a:gd name="T6" fmla="*/ 29 w 199"/>
                <a:gd name="T7" fmla="*/ 170 h 255"/>
                <a:gd name="T8" fmla="*/ 0 w 199"/>
                <a:gd name="T9" fmla="*/ 227 h 255"/>
                <a:gd name="T10" fmla="*/ 57 w 199"/>
                <a:gd name="T11" fmla="*/ 255 h 255"/>
                <a:gd name="T12" fmla="*/ 85 w 199"/>
                <a:gd name="T13" fmla="*/ 199 h 255"/>
                <a:gd name="T14" fmla="*/ 142 w 199"/>
                <a:gd name="T15" fmla="*/ 170 h 255"/>
                <a:gd name="T16" fmla="*/ 142 w 199"/>
                <a:gd name="T17" fmla="*/ 142 h 255"/>
                <a:gd name="T18" fmla="*/ 170 w 199"/>
                <a:gd name="T19" fmla="*/ 85 h 255"/>
                <a:gd name="T20" fmla="*/ 199 w 199"/>
                <a:gd name="T21" fmla="*/ 0 h 255"/>
                <a:gd name="T22" fmla="*/ 142 w 199"/>
                <a:gd name="T23" fmla="*/ 29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9" h="255">
                  <a:moveTo>
                    <a:pt x="142" y="29"/>
                  </a:moveTo>
                  <a:lnTo>
                    <a:pt x="114" y="85"/>
                  </a:lnTo>
                  <a:lnTo>
                    <a:pt x="57" y="114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199"/>
                  </a:lnTo>
                  <a:lnTo>
                    <a:pt x="142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8" name="Group 309"/>
          <p:cNvGrpSpPr>
            <a:grpSpLocks/>
          </p:cNvGrpSpPr>
          <p:nvPr/>
        </p:nvGrpSpPr>
        <p:grpSpPr bwMode="auto">
          <a:xfrm>
            <a:off x="6020046" y="4782179"/>
            <a:ext cx="1605349" cy="1438010"/>
            <a:chOff x="2213" y="346"/>
            <a:chExt cx="2183" cy="1956"/>
          </a:xfrm>
        </p:grpSpPr>
        <p:sp>
          <p:nvSpPr>
            <p:cNvPr id="439" name="Freeform 310"/>
            <p:cNvSpPr>
              <a:spLocks/>
            </p:cNvSpPr>
            <p:nvPr/>
          </p:nvSpPr>
          <p:spPr bwMode="auto">
            <a:xfrm>
              <a:off x="2808" y="856"/>
              <a:ext cx="1219" cy="907"/>
            </a:xfrm>
            <a:custGeom>
              <a:avLst/>
              <a:gdLst>
                <a:gd name="T0" fmla="*/ 0 w 1219"/>
                <a:gd name="T1" fmla="*/ 0 h 907"/>
                <a:gd name="T2" fmla="*/ 539 w 1219"/>
                <a:gd name="T3" fmla="*/ 0 h 907"/>
                <a:gd name="T4" fmla="*/ 850 w 1219"/>
                <a:gd name="T5" fmla="*/ 255 h 907"/>
                <a:gd name="T6" fmla="*/ 1106 w 1219"/>
                <a:gd name="T7" fmla="*/ 396 h 907"/>
                <a:gd name="T8" fmla="*/ 1219 w 1219"/>
                <a:gd name="T9" fmla="*/ 425 h 907"/>
                <a:gd name="T10" fmla="*/ 1049 w 1219"/>
                <a:gd name="T11" fmla="*/ 708 h 907"/>
                <a:gd name="T12" fmla="*/ 680 w 1219"/>
                <a:gd name="T13" fmla="*/ 878 h 907"/>
                <a:gd name="T14" fmla="*/ 340 w 1219"/>
                <a:gd name="T15" fmla="*/ 907 h 907"/>
                <a:gd name="T16" fmla="*/ 0 w 1219"/>
                <a:gd name="T17" fmla="*/ 850 h 907"/>
                <a:gd name="T18" fmla="*/ 0 w 1219"/>
                <a:gd name="T19" fmla="*/ 0 h 9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9" h="907">
                  <a:moveTo>
                    <a:pt x="0" y="0"/>
                  </a:moveTo>
                  <a:lnTo>
                    <a:pt x="539" y="0"/>
                  </a:lnTo>
                  <a:lnTo>
                    <a:pt x="850" y="255"/>
                  </a:lnTo>
                  <a:lnTo>
                    <a:pt x="1106" y="396"/>
                  </a:lnTo>
                  <a:lnTo>
                    <a:pt x="1219" y="425"/>
                  </a:lnTo>
                  <a:lnTo>
                    <a:pt x="1049" y="708"/>
                  </a:lnTo>
                  <a:lnTo>
                    <a:pt x="680" y="878"/>
                  </a:lnTo>
                  <a:lnTo>
                    <a:pt x="340" y="907"/>
                  </a:lnTo>
                  <a:lnTo>
                    <a:pt x="0" y="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" name="Freeform 311"/>
            <p:cNvSpPr>
              <a:spLocks/>
            </p:cNvSpPr>
            <p:nvPr/>
          </p:nvSpPr>
          <p:spPr bwMode="auto">
            <a:xfrm>
              <a:off x="2439" y="856"/>
              <a:ext cx="681" cy="878"/>
            </a:xfrm>
            <a:custGeom>
              <a:avLst/>
              <a:gdLst>
                <a:gd name="T0" fmla="*/ 142 w 681"/>
                <a:gd name="T1" fmla="*/ 56 h 878"/>
                <a:gd name="T2" fmla="*/ 0 w 681"/>
                <a:gd name="T3" fmla="*/ 368 h 878"/>
                <a:gd name="T4" fmla="*/ 85 w 681"/>
                <a:gd name="T5" fmla="*/ 708 h 878"/>
                <a:gd name="T6" fmla="*/ 369 w 681"/>
                <a:gd name="T7" fmla="*/ 878 h 878"/>
                <a:gd name="T8" fmla="*/ 567 w 681"/>
                <a:gd name="T9" fmla="*/ 850 h 878"/>
                <a:gd name="T10" fmla="*/ 681 w 681"/>
                <a:gd name="T11" fmla="*/ 595 h 878"/>
                <a:gd name="T12" fmla="*/ 681 w 681"/>
                <a:gd name="T13" fmla="*/ 283 h 878"/>
                <a:gd name="T14" fmla="*/ 511 w 681"/>
                <a:gd name="T15" fmla="*/ 56 h 878"/>
                <a:gd name="T16" fmla="*/ 369 w 681"/>
                <a:gd name="T17" fmla="*/ 0 h 878"/>
                <a:gd name="T18" fmla="*/ 142 w 681"/>
                <a:gd name="T19" fmla="*/ 56 h 8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1" h="878">
                  <a:moveTo>
                    <a:pt x="142" y="56"/>
                  </a:moveTo>
                  <a:lnTo>
                    <a:pt x="0" y="368"/>
                  </a:lnTo>
                  <a:lnTo>
                    <a:pt x="85" y="708"/>
                  </a:lnTo>
                  <a:lnTo>
                    <a:pt x="369" y="878"/>
                  </a:lnTo>
                  <a:lnTo>
                    <a:pt x="567" y="850"/>
                  </a:lnTo>
                  <a:lnTo>
                    <a:pt x="681" y="595"/>
                  </a:lnTo>
                  <a:lnTo>
                    <a:pt x="681" y="283"/>
                  </a:lnTo>
                  <a:lnTo>
                    <a:pt x="511" y="56"/>
                  </a:lnTo>
                  <a:lnTo>
                    <a:pt x="369" y="0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41" name="Group 312"/>
            <p:cNvGrpSpPr>
              <a:grpSpLocks/>
            </p:cNvGrpSpPr>
            <p:nvPr/>
          </p:nvGrpSpPr>
          <p:grpSpPr bwMode="auto">
            <a:xfrm>
              <a:off x="2213" y="346"/>
              <a:ext cx="652" cy="736"/>
              <a:chOff x="2213" y="119"/>
              <a:chExt cx="652" cy="963"/>
            </a:xfrm>
          </p:grpSpPr>
          <p:sp>
            <p:nvSpPr>
              <p:cNvPr id="454" name="Freeform 313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5" name="Freeform 314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6" name="Freeform 315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2" name="Freeform 316"/>
            <p:cNvSpPr>
              <a:spLocks/>
            </p:cNvSpPr>
            <p:nvPr/>
          </p:nvSpPr>
          <p:spPr bwMode="auto">
            <a:xfrm>
              <a:off x="3176" y="1026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" name="Freeform 317"/>
            <p:cNvSpPr>
              <a:spLocks/>
            </p:cNvSpPr>
            <p:nvPr/>
          </p:nvSpPr>
          <p:spPr bwMode="auto">
            <a:xfrm rot="1001955">
              <a:off x="3403" y="1196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4" name="Freeform 318"/>
            <p:cNvSpPr>
              <a:spLocks/>
            </p:cNvSpPr>
            <p:nvPr/>
          </p:nvSpPr>
          <p:spPr bwMode="auto">
            <a:xfrm rot="2051168">
              <a:off x="3630" y="1253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" name="Freeform 319"/>
            <p:cNvSpPr>
              <a:spLocks/>
            </p:cNvSpPr>
            <p:nvPr/>
          </p:nvSpPr>
          <p:spPr bwMode="auto">
            <a:xfrm>
              <a:off x="3092" y="1338"/>
              <a:ext cx="1304" cy="964"/>
            </a:xfrm>
            <a:custGeom>
              <a:avLst/>
              <a:gdLst>
                <a:gd name="T0" fmla="*/ 0 w 1304"/>
                <a:gd name="T1" fmla="*/ 28 h 964"/>
                <a:gd name="T2" fmla="*/ 141 w 1304"/>
                <a:gd name="T3" fmla="*/ 964 h 964"/>
                <a:gd name="T4" fmla="*/ 765 w 1304"/>
                <a:gd name="T5" fmla="*/ 964 h 964"/>
                <a:gd name="T6" fmla="*/ 1049 w 1304"/>
                <a:gd name="T7" fmla="*/ 822 h 964"/>
                <a:gd name="T8" fmla="*/ 1304 w 1304"/>
                <a:gd name="T9" fmla="*/ 482 h 964"/>
                <a:gd name="T10" fmla="*/ 1304 w 1304"/>
                <a:gd name="T11" fmla="*/ 312 h 964"/>
                <a:gd name="T12" fmla="*/ 1219 w 1304"/>
                <a:gd name="T13" fmla="*/ 283 h 964"/>
                <a:gd name="T14" fmla="*/ 878 w 1304"/>
                <a:gd name="T15" fmla="*/ 142 h 964"/>
                <a:gd name="T16" fmla="*/ 538 w 1304"/>
                <a:gd name="T17" fmla="*/ 0 h 964"/>
                <a:gd name="T18" fmla="*/ 0 w 1304"/>
                <a:gd name="T19" fmla="*/ 28 h 9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4" h="964">
                  <a:moveTo>
                    <a:pt x="0" y="28"/>
                  </a:moveTo>
                  <a:lnTo>
                    <a:pt x="141" y="964"/>
                  </a:lnTo>
                  <a:lnTo>
                    <a:pt x="765" y="964"/>
                  </a:lnTo>
                  <a:lnTo>
                    <a:pt x="1049" y="822"/>
                  </a:lnTo>
                  <a:lnTo>
                    <a:pt x="1304" y="482"/>
                  </a:lnTo>
                  <a:lnTo>
                    <a:pt x="1304" y="312"/>
                  </a:lnTo>
                  <a:lnTo>
                    <a:pt x="1219" y="283"/>
                  </a:lnTo>
                  <a:lnTo>
                    <a:pt x="878" y="142"/>
                  </a:lnTo>
                  <a:lnTo>
                    <a:pt x="538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3366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6" name="Freeform 320"/>
            <p:cNvSpPr>
              <a:spLocks/>
            </p:cNvSpPr>
            <p:nvPr/>
          </p:nvSpPr>
          <p:spPr bwMode="auto">
            <a:xfrm>
              <a:off x="2922" y="1366"/>
              <a:ext cx="623" cy="936"/>
            </a:xfrm>
            <a:custGeom>
              <a:avLst/>
              <a:gdLst>
                <a:gd name="T0" fmla="*/ 170 w 623"/>
                <a:gd name="T1" fmla="*/ 0 h 936"/>
                <a:gd name="T2" fmla="*/ 0 w 623"/>
                <a:gd name="T3" fmla="*/ 312 h 936"/>
                <a:gd name="T4" fmla="*/ 0 w 623"/>
                <a:gd name="T5" fmla="*/ 737 h 936"/>
                <a:gd name="T6" fmla="*/ 311 w 623"/>
                <a:gd name="T7" fmla="*/ 936 h 936"/>
                <a:gd name="T8" fmla="*/ 567 w 623"/>
                <a:gd name="T9" fmla="*/ 681 h 936"/>
                <a:gd name="T10" fmla="*/ 623 w 623"/>
                <a:gd name="T11" fmla="*/ 340 h 936"/>
                <a:gd name="T12" fmla="*/ 510 w 623"/>
                <a:gd name="T13" fmla="*/ 85 h 936"/>
                <a:gd name="T14" fmla="*/ 170 w 623"/>
                <a:gd name="T15" fmla="*/ 0 h 9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23" h="936">
                  <a:moveTo>
                    <a:pt x="170" y="0"/>
                  </a:moveTo>
                  <a:lnTo>
                    <a:pt x="0" y="312"/>
                  </a:lnTo>
                  <a:lnTo>
                    <a:pt x="0" y="737"/>
                  </a:lnTo>
                  <a:lnTo>
                    <a:pt x="311" y="936"/>
                  </a:lnTo>
                  <a:lnTo>
                    <a:pt x="567" y="681"/>
                  </a:lnTo>
                  <a:lnTo>
                    <a:pt x="623" y="340"/>
                  </a:lnTo>
                  <a:lnTo>
                    <a:pt x="510" y="85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7" name="Freeform 321"/>
            <p:cNvSpPr>
              <a:spLocks/>
            </p:cNvSpPr>
            <p:nvPr/>
          </p:nvSpPr>
          <p:spPr bwMode="auto">
            <a:xfrm>
              <a:off x="3687" y="1593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" name="Freeform 322"/>
            <p:cNvSpPr>
              <a:spLocks/>
            </p:cNvSpPr>
            <p:nvPr/>
          </p:nvSpPr>
          <p:spPr bwMode="auto">
            <a:xfrm rot="1001955">
              <a:off x="3914" y="1763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" name="Freeform 323"/>
            <p:cNvSpPr>
              <a:spLocks/>
            </p:cNvSpPr>
            <p:nvPr/>
          </p:nvSpPr>
          <p:spPr bwMode="auto">
            <a:xfrm rot="2051168">
              <a:off x="4141" y="1650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50" name="Group 324"/>
            <p:cNvGrpSpPr>
              <a:grpSpLocks/>
            </p:cNvGrpSpPr>
            <p:nvPr/>
          </p:nvGrpSpPr>
          <p:grpSpPr bwMode="auto">
            <a:xfrm>
              <a:off x="3460" y="572"/>
              <a:ext cx="652" cy="736"/>
              <a:chOff x="2213" y="119"/>
              <a:chExt cx="652" cy="963"/>
            </a:xfrm>
          </p:grpSpPr>
          <p:sp>
            <p:nvSpPr>
              <p:cNvPr id="451" name="Freeform 325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2" name="Freeform 326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3" name="Freeform 327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57" name="Group 288"/>
          <p:cNvGrpSpPr>
            <a:grpSpLocks/>
          </p:cNvGrpSpPr>
          <p:nvPr/>
        </p:nvGrpSpPr>
        <p:grpSpPr bwMode="auto">
          <a:xfrm>
            <a:off x="7872011" y="2781548"/>
            <a:ext cx="1637655" cy="1436157"/>
            <a:chOff x="965" y="2188"/>
            <a:chExt cx="2070" cy="1815"/>
          </a:xfrm>
        </p:grpSpPr>
        <p:sp>
          <p:nvSpPr>
            <p:cNvPr id="458" name="Freeform 289" descr="紙ふぶき (小)"/>
            <p:cNvSpPr>
              <a:spLocks/>
            </p:cNvSpPr>
            <p:nvPr/>
          </p:nvSpPr>
          <p:spPr bwMode="auto">
            <a:xfrm>
              <a:off x="965" y="2188"/>
              <a:ext cx="1279" cy="1219"/>
            </a:xfrm>
            <a:custGeom>
              <a:avLst/>
              <a:gdLst>
                <a:gd name="T0" fmla="*/ 341 w 1279"/>
                <a:gd name="T1" fmla="*/ 114 h 1219"/>
                <a:gd name="T2" fmla="*/ 57 w 1279"/>
                <a:gd name="T3" fmla="*/ 312 h 1219"/>
                <a:gd name="T4" fmla="*/ 0 w 1279"/>
                <a:gd name="T5" fmla="*/ 652 h 1219"/>
                <a:gd name="T6" fmla="*/ 171 w 1279"/>
                <a:gd name="T7" fmla="*/ 1021 h 1219"/>
                <a:gd name="T8" fmla="*/ 341 w 1279"/>
                <a:gd name="T9" fmla="*/ 1163 h 1219"/>
                <a:gd name="T10" fmla="*/ 596 w 1279"/>
                <a:gd name="T11" fmla="*/ 1219 h 1219"/>
                <a:gd name="T12" fmla="*/ 993 w 1279"/>
                <a:gd name="T13" fmla="*/ 1191 h 1219"/>
                <a:gd name="T14" fmla="*/ 1219 w 1279"/>
                <a:gd name="T15" fmla="*/ 851 h 1219"/>
                <a:gd name="T16" fmla="*/ 1279 w 1279"/>
                <a:gd name="T17" fmla="*/ 458 h 1219"/>
                <a:gd name="T18" fmla="*/ 993 w 1279"/>
                <a:gd name="T19" fmla="*/ 85 h 1219"/>
                <a:gd name="T20" fmla="*/ 738 w 1279"/>
                <a:gd name="T21" fmla="*/ 0 h 1219"/>
                <a:gd name="T22" fmla="*/ 341 w 1279"/>
                <a:gd name="T23" fmla="*/ 114 h 12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79" h="1219">
                  <a:moveTo>
                    <a:pt x="341" y="114"/>
                  </a:moveTo>
                  <a:lnTo>
                    <a:pt x="57" y="312"/>
                  </a:lnTo>
                  <a:lnTo>
                    <a:pt x="0" y="652"/>
                  </a:lnTo>
                  <a:lnTo>
                    <a:pt x="171" y="1021"/>
                  </a:lnTo>
                  <a:lnTo>
                    <a:pt x="341" y="1163"/>
                  </a:lnTo>
                  <a:lnTo>
                    <a:pt x="596" y="1219"/>
                  </a:lnTo>
                  <a:lnTo>
                    <a:pt x="993" y="1191"/>
                  </a:lnTo>
                  <a:lnTo>
                    <a:pt x="1219" y="851"/>
                  </a:lnTo>
                  <a:lnTo>
                    <a:pt x="1279" y="458"/>
                  </a:lnTo>
                  <a:lnTo>
                    <a:pt x="993" y="85"/>
                  </a:lnTo>
                  <a:lnTo>
                    <a:pt x="738" y="0"/>
                  </a:lnTo>
                  <a:lnTo>
                    <a:pt x="341" y="114"/>
                  </a:lnTo>
                  <a:close/>
                </a:path>
              </a:pathLst>
            </a:custGeom>
            <a:pattFill prst="smConfetti">
              <a:fgClr>
                <a:srgbClr val="FFCC00"/>
              </a:fgClr>
              <a:bgClr>
                <a:srgbClr val="FFFF66"/>
              </a:bgClr>
            </a:pattFill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9" name="Freeform 290" descr="紙ふぶき (小)"/>
            <p:cNvSpPr>
              <a:spLocks/>
            </p:cNvSpPr>
            <p:nvPr/>
          </p:nvSpPr>
          <p:spPr bwMode="auto">
            <a:xfrm>
              <a:off x="1788" y="2869"/>
              <a:ext cx="1247" cy="1134"/>
            </a:xfrm>
            <a:custGeom>
              <a:avLst/>
              <a:gdLst>
                <a:gd name="T0" fmla="*/ 567 w 1247"/>
                <a:gd name="T1" fmla="*/ 0 h 1134"/>
                <a:gd name="T2" fmla="*/ 198 w 1247"/>
                <a:gd name="T3" fmla="*/ 85 h 1134"/>
                <a:gd name="T4" fmla="*/ 0 w 1247"/>
                <a:gd name="T5" fmla="*/ 453 h 1134"/>
                <a:gd name="T6" fmla="*/ 85 w 1247"/>
                <a:gd name="T7" fmla="*/ 907 h 1134"/>
                <a:gd name="T8" fmla="*/ 482 w 1247"/>
                <a:gd name="T9" fmla="*/ 1134 h 1134"/>
                <a:gd name="T10" fmla="*/ 765 w 1247"/>
                <a:gd name="T11" fmla="*/ 1105 h 1134"/>
                <a:gd name="T12" fmla="*/ 1105 w 1247"/>
                <a:gd name="T13" fmla="*/ 935 h 1134"/>
                <a:gd name="T14" fmla="*/ 1247 w 1247"/>
                <a:gd name="T15" fmla="*/ 567 h 1134"/>
                <a:gd name="T16" fmla="*/ 1134 w 1247"/>
                <a:gd name="T17" fmla="*/ 170 h 1134"/>
                <a:gd name="T18" fmla="*/ 878 w 1247"/>
                <a:gd name="T19" fmla="*/ 0 h 1134"/>
                <a:gd name="T20" fmla="*/ 567 w 1247"/>
                <a:gd name="T21" fmla="*/ 0 h 1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47" h="1134">
                  <a:moveTo>
                    <a:pt x="567" y="0"/>
                  </a:moveTo>
                  <a:lnTo>
                    <a:pt x="198" y="85"/>
                  </a:lnTo>
                  <a:lnTo>
                    <a:pt x="0" y="453"/>
                  </a:lnTo>
                  <a:lnTo>
                    <a:pt x="85" y="907"/>
                  </a:lnTo>
                  <a:lnTo>
                    <a:pt x="482" y="1134"/>
                  </a:lnTo>
                  <a:lnTo>
                    <a:pt x="765" y="1105"/>
                  </a:lnTo>
                  <a:lnTo>
                    <a:pt x="1105" y="935"/>
                  </a:lnTo>
                  <a:lnTo>
                    <a:pt x="1247" y="567"/>
                  </a:lnTo>
                  <a:lnTo>
                    <a:pt x="1134" y="170"/>
                  </a:lnTo>
                  <a:lnTo>
                    <a:pt x="878" y="0"/>
                  </a:lnTo>
                  <a:lnTo>
                    <a:pt x="567" y="0"/>
                  </a:lnTo>
                  <a:close/>
                </a:path>
              </a:pathLst>
            </a:custGeom>
            <a:pattFill prst="smConfetti">
              <a:fgClr>
                <a:srgbClr val="FFCC00"/>
              </a:fgClr>
              <a:bgClr>
                <a:srgbClr val="FFFF66"/>
              </a:bgClr>
            </a:pattFill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0" name="Freeform 291"/>
            <p:cNvSpPr>
              <a:spLocks/>
            </p:cNvSpPr>
            <p:nvPr/>
          </p:nvSpPr>
          <p:spPr bwMode="auto">
            <a:xfrm>
              <a:off x="2440" y="2897"/>
              <a:ext cx="56" cy="255"/>
            </a:xfrm>
            <a:custGeom>
              <a:avLst/>
              <a:gdLst>
                <a:gd name="T0" fmla="*/ 0 w 85"/>
                <a:gd name="T1" fmla="*/ 190 h 312"/>
                <a:gd name="T2" fmla="*/ 13 w 85"/>
                <a:gd name="T3" fmla="*/ 95 h 312"/>
                <a:gd name="T4" fmla="*/ 0 w 85"/>
                <a:gd name="T5" fmla="*/ 20 h 312"/>
                <a:gd name="T6" fmla="*/ 37 w 85"/>
                <a:gd name="T7" fmla="*/ 0 h 312"/>
                <a:gd name="T8" fmla="*/ 37 w 85"/>
                <a:gd name="T9" fmla="*/ 114 h 312"/>
                <a:gd name="T10" fmla="*/ 25 w 85"/>
                <a:gd name="T11" fmla="*/ 208 h 312"/>
                <a:gd name="T12" fmla="*/ 0 w 85"/>
                <a:gd name="T13" fmla="*/ 19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312">
                  <a:moveTo>
                    <a:pt x="0" y="284"/>
                  </a:moveTo>
                  <a:lnTo>
                    <a:pt x="29" y="142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85" y="170"/>
                  </a:lnTo>
                  <a:lnTo>
                    <a:pt x="57" y="312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66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" name="Freeform 292"/>
            <p:cNvSpPr>
              <a:spLocks/>
            </p:cNvSpPr>
            <p:nvPr/>
          </p:nvSpPr>
          <p:spPr bwMode="auto">
            <a:xfrm>
              <a:off x="2326" y="3067"/>
              <a:ext cx="284" cy="114"/>
            </a:xfrm>
            <a:custGeom>
              <a:avLst/>
              <a:gdLst>
                <a:gd name="T0" fmla="*/ 0 w 284"/>
                <a:gd name="T1" fmla="*/ 0 h 114"/>
                <a:gd name="T2" fmla="*/ 142 w 284"/>
                <a:gd name="T3" fmla="*/ 114 h 114"/>
                <a:gd name="T4" fmla="*/ 284 w 284"/>
                <a:gd name="T5" fmla="*/ 85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4" h="114">
                  <a:moveTo>
                    <a:pt x="0" y="0"/>
                  </a:moveTo>
                  <a:lnTo>
                    <a:pt x="142" y="114"/>
                  </a:lnTo>
                  <a:lnTo>
                    <a:pt x="284" y="85"/>
                  </a:lnTo>
                </a:path>
              </a:pathLst>
            </a:cu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" name="Freeform 293"/>
            <p:cNvSpPr>
              <a:spLocks/>
            </p:cNvSpPr>
            <p:nvPr/>
          </p:nvSpPr>
          <p:spPr bwMode="auto">
            <a:xfrm>
              <a:off x="1334" y="2415"/>
              <a:ext cx="340" cy="142"/>
            </a:xfrm>
            <a:custGeom>
              <a:avLst/>
              <a:gdLst>
                <a:gd name="T0" fmla="*/ 0 w 340"/>
                <a:gd name="T1" fmla="*/ 114 h 142"/>
                <a:gd name="T2" fmla="*/ 170 w 340"/>
                <a:gd name="T3" fmla="*/ 142 h 142"/>
                <a:gd name="T4" fmla="*/ 283 w 340"/>
                <a:gd name="T5" fmla="*/ 114 h 142"/>
                <a:gd name="T6" fmla="*/ 340 w 340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42">
                  <a:moveTo>
                    <a:pt x="0" y="114"/>
                  </a:moveTo>
                  <a:lnTo>
                    <a:pt x="170" y="142"/>
                  </a:lnTo>
                  <a:lnTo>
                    <a:pt x="283" y="114"/>
                  </a:lnTo>
                  <a:lnTo>
                    <a:pt x="340" y="0"/>
                  </a:lnTo>
                </a:path>
              </a:pathLst>
            </a:cu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3" name="Freeform 294"/>
            <p:cNvSpPr>
              <a:spLocks/>
            </p:cNvSpPr>
            <p:nvPr/>
          </p:nvSpPr>
          <p:spPr bwMode="auto">
            <a:xfrm>
              <a:off x="1476" y="2302"/>
              <a:ext cx="85" cy="227"/>
            </a:xfrm>
            <a:custGeom>
              <a:avLst/>
              <a:gdLst>
                <a:gd name="T0" fmla="*/ 56 w 85"/>
                <a:gd name="T1" fmla="*/ 181 h 284"/>
                <a:gd name="T2" fmla="*/ 0 w 85"/>
                <a:gd name="T3" fmla="*/ 91 h 284"/>
                <a:gd name="T4" fmla="*/ 0 w 85"/>
                <a:gd name="T5" fmla="*/ 0 h 284"/>
                <a:gd name="T6" fmla="*/ 56 w 85"/>
                <a:gd name="T7" fmla="*/ 0 h 284"/>
                <a:gd name="T8" fmla="*/ 56 w 85"/>
                <a:gd name="T9" fmla="*/ 91 h 284"/>
                <a:gd name="T10" fmla="*/ 85 w 85"/>
                <a:gd name="T11" fmla="*/ 181 h 284"/>
                <a:gd name="T12" fmla="*/ 56 w 85"/>
                <a:gd name="T13" fmla="*/ 181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84">
                  <a:moveTo>
                    <a:pt x="56" y="284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42"/>
                  </a:lnTo>
                  <a:lnTo>
                    <a:pt x="85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966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75" name="Group 295"/>
          <p:cNvGrpSpPr>
            <a:grpSpLocks/>
          </p:cNvGrpSpPr>
          <p:nvPr/>
        </p:nvGrpSpPr>
        <p:grpSpPr bwMode="auto">
          <a:xfrm>
            <a:off x="7810082" y="5145022"/>
            <a:ext cx="1825386" cy="944427"/>
            <a:chOff x="1136" y="2245"/>
            <a:chExt cx="2409" cy="1247"/>
          </a:xfrm>
        </p:grpSpPr>
        <p:sp>
          <p:nvSpPr>
            <p:cNvPr id="476" name="Freeform 296"/>
            <p:cNvSpPr>
              <a:spLocks/>
            </p:cNvSpPr>
            <p:nvPr/>
          </p:nvSpPr>
          <p:spPr bwMode="auto">
            <a:xfrm>
              <a:off x="1136" y="2245"/>
              <a:ext cx="1956" cy="851"/>
            </a:xfrm>
            <a:custGeom>
              <a:avLst/>
              <a:gdLst>
                <a:gd name="T0" fmla="*/ 28 w 1956"/>
                <a:gd name="T1" fmla="*/ 397 h 851"/>
                <a:gd name="T2" fmla="*/ 311 w 1956"/>
                <a:gd name="T3" fmla="*/ 113 h 851"/>
                <a:gd name="T4" fmla="*/ 567 w 1956"/>
                <a:gd name="T5" fmla="*/ 57 h 851"/>
                <a:gd name="T6" fmla="*/ 963 w 1956"/>
                <a:gd name="T7" fmla="*/ 0 h 851"/>
                <a:gd name="T8" fmla="*/ 1445 w 1956"/>
                <a:gd name="T9" fmla="*/ 113 h 851"/>
                <a:gd name="T10" fmla="*/ 1701 w 1956"/>
                <a:gd name="T11" fmla="*/ 255 h 851"/>
                <a:gd name="T12" fmla="*/ 1899 w 1956"/>
                <a:gd name="T13" fmla="*/ 340 h 851"/>
                <a:gd name="T14" fmla="*/ 1956 w 1956"/>
                <a:gd name="T15" fmla="*/ 482 h 851"/>
                <a:gd name="T16" fmla="*/ 1871 w 1956"/>
                <a:gd name="T17" fmla="*/ 595 h 851"/>
                <a:gd name="T18" fmla="*/ 1615 w 1956"/>
                <a:gd name="T19" fmla="*/ 624 h 851"/>
                <a:gd name="T20" fmla="*/ 1304 w 1956"/>
                <a:gd name="T21" fmla="*/ 794 h 851"/>
                <a:gd name="T22" fmla="*/ 765 w 1956"/>
                <a:gd name="T23" fmla="*/ 851 h 851"/>
                <a:gd name="T24" fmla="*/ 368 w 1956"/>
                <a:gd name="T25" fmla="*/ 822 h 851"/>
                <a:gd name="T26" fmla="*/ 56 w 1956"/>
                <a:gd name="T27" fmla="*/ 652 h 851"/>
                <a:gd name="T28" fmla="*/ 0 w 1956"/>
                <a:gd name="T29" fmla="*/ 567 h 851"/>
                <a:gd name="T30" fmla="*/ 28 w 1956"/>
                <a:gd name="T31" fmla="*/ 397 h 8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56" h="851">
                  <a:moveTo>
                    <a:pt x="28" y="397"/>
                  </a:moveTo>
                  <a:lnTo>
                    <a:pt x="311" y="113"/>
                  </a:lnTo>
                  <a:lnTo>
                    <a:pt x="567" y="57"/>
                  </a:lnTo>
                  <a:lnTo>
                    <a:pt x="963" y="0"/>
                  </a:lnTo>
                  <a:lnTo>
                    <a:pt x="1445" y="113"/>
                  </a:lnTo>
                  <a:lnTo>
                    <a:pt x="1701" y="255"/>
                  </a:lnTo>
                  <a:lnTo>
                    <a:pt x="1899" y="340"/>
                  </a:lnTo>
                  <a:lnTo>
                    <a:pt x="1956" y="482"/>
                  </a:lnTo>
                  <a:lnTo>
                    <a:pt x="1871" y="595"/>
                  </a:lnTo>
                  <a:lnTo>
                    <a:pt x="1615" y="624"/>
                  </a:lnTo>
                  <a:lnTo>
                    <a:pt x="1304" y="794"/>
                  </a:lnTo>
                  <a:lnTo>
                    <a:pt x="765" y="851"/>
                  </a:lnTo>
                  <a:lnTo>
                    <a:pt x="368" y="822"/>
                  </a:lnTo>
                  <a:lnTo>
                    <a:pt x="56" y="652"/>
                  </a:lnTo>
                  <a:lnTo>
                    <a:pt x="0" y="567"/>
                  </a:lnTo>
                  <a:lnTo>
                    <a:pt x="28" y="397"/>
                  </a:lnTo>
                  <a:close/>
                </a:path>
              </a:pathLst>
            </a:custGeom>
            <a:solidFill>
              <a:srgbClr val="993366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7" name="Freeform 297"/>
            <p:cNvSpPr>
              <a:spLocks/>
            </p:cNvSpPr>
            <p:nvPr/>
          </p:nvSpPr>
          <p:spPr bwMode="auto">
            <a:xfrm>
              <a:off x="1136" y="2642"/>
              <a:ext cx="113" cy="255"/>
            </a:xfrm>
            <a:custGeom>
              <a:avLst/>
              <a:gdLst>
                <a:gd name="T0" fmla="*/ 56 w 113"/>
                <a:gd name="T1" fmla="*/ 255 h 255"/>
                <a:gd name="T2" fmla="*/ 0 w 113"/>
                <a:gd name="T3" fmla="*/ 170 h 255"/>
                <a:gd name="T4" fmla="*/ 28 w 113"/>
                <a:gd name="T5" fmla="*/ 0 h 255"/>
                <a:gd name="T6" fmla="*/ 113 w 113"/>
                <a:gd name="T7" fmla="*/ 28 h 255"/>
                <a:gd name="T8" fmla="*/ 113 w 113"/>
                <a:gd name="T9" fmla="*/ 170 h 255"/>
                <a:gd name="T10" fmla="*/ 56 w 113"/>
                <a:gd name="T11" fmla="*/ 255 h 2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55">
                  <a:moveTo>
                    <a:pt x="56" y="255"/>
                  </a:moveTo>
                  <a:lnTo>
                    <a:pt x="0" y="170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13" y="170"/>
                  </a:lnTo>
                  <a:lnTo>
                    <a:pt x="56" y="255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" name="Freeform 298"/>
            <p:cNvSpPr>
              <a:spLocks/>
            </p:cNvSpPr>
            <p:nvPr/>
          </p:nvSpPr>
          <p:spPr bwMode="auto">
            <a:xfrm>
              <a:off x="1476" y="2727"/>
              <a:ext cx="2069" cy="765"/>
            </a:xfrm>
            <a:custGeom>
              <a:avLst/>
              <a:gdLst>
                <a:gd name="T0" fmla="*/ 0 w 2069"/>
                <a:gd name="T1" fmla="*/ 368 h 765"/>
                <a:gd name="T2" fmla="*/ 368 w 2069"/>
                <a:gd name="T3" fmla="*/ 85 h 765"/>
                <a:gd name="T4" fmla="*/ 822 w 2069"/>
                <a:gd name="T5" fmla="*/ 0 h 765"/>
                <a:gd name="T6" fmla="*/ 1276 w 2069"/>
                <a:gd name="T7" fmla="*/ 85 h 765"/>
                <a:gd name="T8" fmla="*/ 1587 w 2069"/>
                <a:gd name="T9" fmla="*/ 0 h 765"/>
                <a:gd name="T10" fmla="*/ 1956 w 2069"/>
                <a:gd name="T11" fmla="*/ 56 h 765"/>
                <a:gd name="T12" fmla="*/ 2069 w 2069"/>
                <a:gd name="T13" fmla="*/ 198 h 765"/>
                <a:gd name="T14" fmla="*/ 1871 w 2069"/>
                <a:gd name="T15" fmla="*/ 453 h 765"/>
                <a:gd name="T16" fmla="*/ 1247 w 2069"/>
                <a:gd name="T17" fmla="*/ 737 h 765"/>
                <a:gd name="T18" fmla="*/ 482 w 2069"/>
                <a:gd name="T19" fmla="*/ 765 h 765"/>
                <a:gd name="T20" fmla="*/ 85 w 2069"/>
                <a:gd name="T21" fmla="*/ 595 h 765"/>
                <a:gd name="T22" fmla="*/ 0 w 2069"/>
                <a:gd name="T23" fmla="*/ 510 h 765"/>
                <a:gd name="T24" fmla="*/ 0 w 2069"/>
                <a:gd name="T25" fmla="*/ 368 h 7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69" h="765">
                  <a:moveTo>
                    <a:pt x="0" y="368"/>
                  </a:moveTo>
                  <a:lnTo>
                    <a:pt x="368" y="85"/>
                  </a:lnTo>
                  <a:lnTo>
                    <a:pt x="822" y="0"/>
                  </a:lnTo>
                  <a:lnTo>
                    <a:pt x="1276" y="85"/>
                  </a:lnTo>
                  <a:lnTo>
                    <a:pt x="1587" y="0"/>
                  </a:lnTo>
                  <a:lnTo>
                    <a:pt x="1956" y="56"/>
                  </a:lnTo>
                  <a:lnTo>
                    <a:pt x="2069" y="198"/>
                  </a:lnTo>
                  <a:lnTo>
                    <a:pt x="1871" y="453"/>
                  </a:lnTo>
                  <a:lnTo>
                    <a:pt x="1247" y="737"/>
                  </a:lnTo>
                  <a:lnTo>
                    <a:pt x="482" y="765"/>
                  </a:lnTo>
                  <a:lnTo>
                    <a:pt x="85" y="595"/>
                  </a:lnTo>
                  <a:lnTo>
                    <a:pt x="0" y="510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3366"/>
            </a:solidFill>
            <a:ln w="38100">
              <a:solidFill>
                <a:srgbClr val="6600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9" name="Freeform 299"/>
            <p:cNvSpPr>
              <a:spLocks/>
            </p:cNvSpPr>
            <p:nvPr/>
          </p:nvSpPr>
          <p:spPr bwMode="auto">
            <a:xfrm>
              <a:off x="1504" y="2529"/>
              <a:ext cx="85" cy="283"/>
            </a:xfrm>
            <a:custGeom>
              <a:avLst/>
              <a:gdLst>
                <a:gd name="T0" fmla="*/ 0 w 85"/>
                <a:gd name="T1" fmla="*/ 0 h 283"/>
                <a:gd name="T2" fmla="*/ 57 w 85"/>
                <a:gd name="T3" fmla="*/ 141 h 283"/>
                <a:gd name="T4" fmla="*/ 57 w 85"/>
                <a:gd name="T5" fmla="*/ 283 h 283"/>
                <a:gd name="T6" fmla="*/ 85 w 85"/>
                <a:gd name="T7" fmla="*/ 113 h 283"/>
                <a:gd name="T8" fmla="*/ 0 w 85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283">
                  <a:moveTo>
                    <a:pt x="0" y="0"/>
                  </a:moveTo>
                  <a:lnTo>
                    <a:pt x="57" y="141"/>
                  </a:lnTo>
                  <a:lnTo>
                    <a:pt x="57" y="283"/>
                  </a:lnTo>
                  <a:lnTo>
                    <a:pt x="85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0" name="Freeform 300"/>
            <p:cNvSpPr>
              <a:spLocks/>
            </p:cNvSpPr>
            <p:nvPr/>
          </p:nvSpPr>
          <p:spPr bwMode="auto">
            <a:xfrm>
              <a:off x="1929" y="2387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" name="Freeform 301"/>
            <p:cNvSpPr>
              <a:spLocks/>
            </p:cNvSpPr>
            <p:nvPr/>
          </p:nvSpPr>
          <p:spPr bwMode="auto">
            <a:xfrm>
              <a:off x="2326" y="2415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2" name="Freeform 302"/>
            <p:cNvSpPr>
              <a:spLocks/>
            </p:cNvSpPr>
            <p:nvPr/>
          </p:nvSpPr>
          <p:spPr bwMode="auto">
            <a:xfrm>
              <a:off x="1759" y="2954"/>
              <a:ext cx="114" cy="368"/>
            </a:xfrm>
            <a:custGeom>
              <a:avLst/>
              <a:gdLst>
                <a:gd name="T0" fmla="*/ 0 w 114"/>
                <a:gd name="T1" fmla="*/ 0 h 368"/>
                <a:gd name="T2" fmla="*/ 85 w 114"/>
                <a:gd name="T3" fmla="*/ 170 h 368"/>
                <a:gd name="T4" fmla="*/ 85 w 114"/>
                <a:gd name="T5" fmla="*/ 368 h 368"/>
                <a:gd name="T6" fmla="*/ 114 w 114"/>
                <a:gd name="T7" fmla="*/ 142 h 368"/>
                <a:gd name="T8" fmla="*/ 0 w 114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68">
                  <a:moveTo>
                    <a:pt x="0" y="0"/>
                  </a:moveTo>
                  <a:lnTo>
                    <a:pt x="85" y="170"/>
                  </a:lnTo>
                  <a:lnTo>
                    <a:pt x="85" y="368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3" name="Freeform 303"/>
            <p:cNvSpPr>
              <a:spLocks/>
            </p:cNvSpPr>
            <p:nvPr/>
          </p:nvSpPr>
          <p:spPr bwMode="auto">
            <a:xfrm>
              <a:off x="2128" y="2897"/>
              <a:ext cx="113" cy="510"/>
            </a:xfrm>
            <a:custGeom>
              <a:avLst/>
              <a:gdLst>
                <a:gd name="T0" fmla="*/ 0 w 113"/>
                <a:gd name="T1" fmla="*/ 0 h 510"/>
                <a:gd name="T2" fmla="*/ 85 w 113"/>
                <a:gd name="T3" fmla="*/ 170 h 510"/>
                <a:gd name="T4" fmla="*/ 85 w 113"/>
                <a:gd name="T5" fmla="*/ 369 h 510"/>
                <a:gd name="T6" fmla="*/ 0 w 113"/>
                <a:gd name="T7" fmla="*/ 510 h 510"/>
                <a:gd name="T8" fmla="*/ 113 w 113"/>
                <a:gd name="T9" fmla="*/ 369 h 510"/>
                <a:gd name="T10" fmla="*/ 113 w 113"/>
                <a:gd name="T11" fmla="*/ 142 h 510"/>
                <a:gd name="T12" fmla="*/ 0 w 113"/>
                <a:gd name="T13" fmla="*/ 0 h 5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510">
                  <a:moveTo>
                    <a:pt x="0" y="0"/>
                  </a:moveTo>
                  <a:lnTo>
                    <a:pt x="85" y="170"/>
                  </a:lnTo>
                  <a:lnTo>
                    <a:pt x="85" y="369"/>
                  </a:lnTo>
                  <a:lnTo>
                    <a:pt x="0" y="510"/>
                  </a:lnTo>
                  <a:lnTo>
                    <a:pt x="113" y="369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4" name="Freeform 304"/>
            <p:cNvSpPr>
              <a:spLocks/>
            </p:cNvSpPr>
            <p:nvPr/>
          </p:nvSpPr>
          <p:spPr bwMode="auto">
            <a:xfrm>
              <a:off x="2525" y="2954"/>
              <a:ext cx="113" cy="397"/>
            </a:xfrm>
            <a:custGeom>
              <a:avLst/>
              <a:gdLst>
                <a:gd name="T0" fmla="*/ 0 w 113"/>
                <a:gd name="T1" fmla="*/ 0 h 397"/>
                <a:gd name="T2" fmla="*/ 85 w 113"/>
                <a:gd name="T3" fmla="*/ 142 h 397"/>
                <a:gd name="T4" fmla="*/ 113 w 113"/>
                <a:gd name="T5" fmla="*/ 397 h 397"/>
                <a:gd name="T6" fmla="*/ 113 w 113"/>
                <a:gd name="T7" fmla="*/ 113 h 397"/>
                <a:gd name="T8" fmla="*/ 0 w 113"/>
                <a:gd name="T9" fmla="*/ 0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397">
                  <a:moveTo>
                    <a:pt x="0" y="0"/>
                  </a:moveTo>
                  <a:lnTo>
                    <a:pt x="85" y="142"/>
                  </a:lnTo>
                  <a:lnTo>
                    <a:pt x="113" y="397"/>
                  </a:lnTo>
                  <a:lnTo>
                    <a:pt x="113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5" name="Freeform 305"/>
            <p:cNvSpPr>
              <a:spLocks/>
            </p:cNvSpPr>
            <p:nvPr/>
          </p:nvSpPr>
          <p:spPr bwMode="auto">
            <a:xfrm>
              <a:off x="2666" y="2529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6" name="Freeform 306"/>
            <p:cNvSpPr>
              <a:spLocks/>
            </p:cNvSpPr>
            <p:nvPr/>
          </p:nvSpPr>
          <p:spPr bwMode="auto">
            <a:xfrm>
              <a:off x="2808" y="2897"/>
              <a:ext cx="170" cy="340"/>
            </a:xfrm>
            <a:custGeom>
              <a:avLst/>
              <a:gdLst>
                <a:gd name="T0" fmla="*/ 0 w 170"/>
                <a:gd name="T1" fmla="*/ 0 h 340"/>
                <a:gd name="T2" fmla="*/ 142 w 170"/>
                <a:gd name="T3" fmla="*/ 170 h 340"/>
                <a:gd name="T4" fmla="*/ 142 w 170"/>
                <a:gd name="T5" fmla="*/ 340 h 340"/>
                <a:gd name="T6" fmla="*/ 170 w 170"/>
                <a:gd name="T7" fmla="*/ 142 h 340"/>
                <a:gd name="T8" fmla="*/ 0 w 170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340">
                  <a:moveTo>
                    <a:pt x="0" y="0"/>
                  </a:moveTo>
                  <a:lnTo>
                    <a:pt x="142" y="170"/>
                  </a:lnTo>
                  <a:lnTo>
                    <a:pt x="142" y="340"/>
                  </a:lnTo>
                  <a:lnTo>
                    <a:pt x="17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7" name="Freeform 307"/>
            <p:cNvSpPr>
              <a:spLocks/>
            </p:cNvSpPr>
            <p:nvPr/>
          </p:nvSpPr>
          <p:spPr bwMode="auto">
            <a:xfrm>
              <a:off x="3148" y="2897"/>
              <a:ext cx="170" cy="199"/>
            </a:xfrm>
            <a:custGeom>
              <a:avLst/>
              <a:gdLst>
                <a:gd name="T0" fmla="*/ 0 w 170"/>
                <a:gd name="T1" fmla="*/ 0 h 199"/>
                <a:gd name="T2" fmla="*/ 114 w 170"/>
                <a:gd name="T3" fmla="*/ 85 h 199"/>
                <a:gd name="T4" fmla="*/ 170 w 170"/>
                <a:gd name="T5" fmla="*/ 199 h 199"/>
                <a:gd name="T6" fmla="*/ 142 w 170"/>
                <a:gd name="T7" fmla="*/ 57 h 199"/>
                <a:gd name="T8" fmla="*/ 0 w 170"/>
                <a:gd name="T9" fmla="*/ 0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0" y="0"/>
                  </a:moveTo>
                  <a:lnTo>
                    <a:pt x="114" y="85"/>
                  </a:lnTo>
                  <a:lnTo>
                    <a:pt x="170" y="19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6600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308"/>
            <p:cNvSpPr>
              <a:spLocks/>
            </p:cNvSpPr>
            <p:nvPr/>
          </p:nvSpPr>
          <p:spPr bwMode="auto">
            <a:xfrm>
              <a:off x="1476" y="3011"/>
              <a:ext cx="113" cy="226"/>
            </a:xfrm>
            <a:custGeom>
              <a:avLst/>
              <a:gdLst>
                <a:gd name="T0" fmla="*/ 0 w 113"/>
                <a:gd name="T1" fmla="*/ 226 h 226"/>
                <a:gd name="T2" fmla="*/ 0 w 113"/>
                <a:gd name="T3" fmla="*/ 56 h 226"/>
                <a:gd name="T4" fmla="*/ 113 w 113"/>
                <a:gd name="T5" fmla="*/ 0 h 226"/>
                <a:gd name="T6" fmla="*/ 113 w 113"/>
                <a:gd name="T7" fmla="*/ 113 h 226"/>
                <a:gd name="T8" fmla="*/ 56 w 113"/>
                <a:gd name="T9" fmla="*/ 226 h 226"/>
                <a:gd name="T10" fmla="*/ 0 w 113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26">
                  <a:moveTo>
                    <a:pt x="0" y="226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FF99"/>
            </a:solidFill>
            <a:ln w="38100" cap="flat" cmpd="sng">
              <a:solidFill>
                <a:srgbClr val="6600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726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3231" y="1109622"/>
            <a:ext cx="1529439" cy="1147240"/>
            <a:chOff x="993775" y="2122488"/>
            <a:chExt cx="3779838" cy="283527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5233" name="Freeform 177"/>
            <p:cNvSpPr>
              <a:spLocks/>
            </p:cNvSpPr>
            <p:nvPr/>
          </p:nvSpPr>
          <p:spPr bwMode="auto">
            <a:xfrm>
              <a:off x="993775" y="3608388"/>
              <a:ext cx="1304925" cy="1349375"/>
            </a:xfrm>
            <a:custGeom>
              <a:avLst/>
              <a:gdLst>
                <a:gd name="T0" fmla="*/ 227 w 822"/>
                <a:gd name="T1" fmla="*/ 0 h 850"/>
                <a:gd name="T2" fmla="*/ 0 w 822"/>
                <a:gd name="T3" fmla="*/ 283 h 850"/>
                <a:gd name="T4" fmla="*/ 28 w 822"/>
                <a:gd name="T5" fmla="*/ 595 h 850"/>
                <a:gd name="T6" fmla="*/ 198 w 822"/>
                <a:gd name="T7" fmla="*/ 794 h 850"/>
                <a:gd name="T8" fmla="*/ 482 w 822"/>
                <a:gd name="T9" fmla="*/ 850 h 850"/>
                <a:gd name="T10" fmla="*/ 765 w 822"/>
                <a:gd name="T11" fmla="*/ 680 h 850"/>
                <a:gd name="T12" fmla="*/ 822 w 822"/>
                <a:gd name="T13" fmla="*/ 340 h 850"/>
                <a:gd name="T14" fmla="*/ 652 w 822"/>
                <a:gd name="T15" fmla="*/ 113 h 850"/>
                <a:gd name="T16" fmla="*/ 539 w 822"/>
                <a:gd name="T17" fmla="*/ 28 h 850"/>
                <a:gd name="T18" fmla="*/ 227 w 822"/>
                <a:gd name="T1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2" h="850">
                  <a:moveTo>
                    <a:pt x="227" y="0"/>
                  </a:moveTo>
                  <a:lnTo>
                    <a:pt x="0" y="283"/>
                  </a:lnTo>
                  <a:lnTo>
                    <a:pt x="28" y="595"/>
                  </a:lnTo>
                  <a:lnTo>
                    <a:pt x="198" y="794"/>
                  </a:lnTo>
                  <a:lnTo>
                    <a:pt x="482" y="850"/>
                  </a:lnTo>
                  <a:lnTo>
                    <a:pt x="765" y="680"/>
                  </a:lnTo>
                  <a:lnTo>
                    <a:pt x="822" y="340"/>
                  </a:lnTo>
                  <a:lnTo>
                    <a:pt x="652" y="113"/>
                  </a:lnTo>
                  <a:lnTo>
                    <a:pt x="539" y="28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4" name="Freeform 178"/>
            <p:cNvSpPr>
              <a:spLocks/>
            </p:cNvSpPr>
            <p:nvPr/>
          </p:nvSpPr>
          <p:spPr bwMode="auto">
            <a:xfrm>
              <a:off x="2343150" y="3698875"/>
              <a:ext cx="1216025" cy="1258888"/>
            </a:xfrm>
            <a:custGeom>
              <a:avLst/>
              <a:gdLst>
                <a:gd name="T0" fmla="*/ 0 w 766"/>
                <a:gd name="T1" fmla="*/ 113 h 793"/>
                <a:gd name="T2" fmla="*/ 142 w 766"/>
                <a:gd name="T3" fmla="*/ 28 h 793"/>
                <a:gd name="T4" fmla="*/ 567 w 766"/>
                <a:gd name="T5" fmla="*/ 0 h 793"/>
                <a:gd name="T6" fmla="*/ 766 w 766"/>
                <a:gd name="T7" fmla="*/ 198 h 793"/>
                <a:gd name="T8" fmla="*/ 709 w 766"/>
                <a:gd name="T9" fmla="*/ 567 h 793"/>
                <a:gd name="T10" fmla="*/ 454 w 766"/>
                <a:gd name="T11" fmla="*/ 793 h 793"/>
                <a:gd name="T12" fmla="*/ 114 w 766"/>
                <a:gd name="T13" fmla="*/ 737 h 793"/>
                <a:gd name="T14" fmla="*/ 0 w 766"/>
                <a:gd name="T15" fmla="*/ 510 h 793"/>
                <a:gd name="T16" fmla="*/ 0 w 766"/>
                <a:gd name="T1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793">
                  <a:moveTo>
                    <a:pt x="0" y="113"/>
                  </a:moveTo>
                  <a:lnTo>
                    <a:pt x="142" y="28"/>
                  </a:lnTo>
                  <a:lnTo>
                    <a:pt x="567" y="0"/>
                  </a:lnTo>
                  <a:lnTo>
                    <a:pt x="766" y="198"/>
                  </a:lnTo>
                  <a:lnTo>
                    <a:pt x="709" y="567"/>
                  </a:lnTo>
                  <a:lnTo>
                    <a:pt x="454" y="793"/>
                  </a:lnTo>
                  <a:lnTo>
                    <a:pt x="114" y="737"/>
                  </a:lnTo>
                  <a:lnTo>
                    <a:pt x="0" y="510"/>
                  </a:lnTo>
                  <a:lnTo>
                    <a:pt x="0" y="113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5" name="Freeform 179"/>
            <p:cNvSpPr>
              <a:spLocks/>
            </p:cNvSpPr>
            <p:nvPr/>
          </p:nvSpPr>
          <p:spPr bwMode="auto">
            <a:xfrm>
              <a:off x="1668463" y="2122488"/>
              <a:ext cx="1395412" cy="1800225"/>
            </a:xfrm>
            <a:custGeom>
              <a:avLst/>
              <a:gdLst>
                <a:gd name="T0" fmla="*/ 0 w 879"/>
                <a:gd name="T1" fmla="*/ 1078 h 1134"/>
                <a:gd name="T2" fmla="*/ 170 w 879"/>
                <a:gd name="T3" fmla="*/ 737 h 1134"/>
                <a:gd name="T4" fmla="*/ 284 w 879"/>
                <a:gd name="T5" fmla="*/ 171 h 1134"/>
                <a:gd name="T6" fmla="*/ 255 w 879"/>
                <a:gd name="T7" fmla="*/ 57 h 1134"/>
                <a:gd name="T8" fmla="*/ 369 w 879"/>
                <a:gd name="T9" fmla="*/ 0 h 1134"/>
                <a:gd name="T10" fmla="*/ 340 w 879"/>
                <a:gd name="T11" fmla="*/ 171 h 1134"/>
                <a:gd name="T12" fmla="*/ 425 w 879"/>
                <a:gd name="T13" fmla="*/ 369 h 1134"/>
                <a:gd name="T14" fmla="*/ 766 w 879"/>
                <a:gd name="T15" fmla="*/ 766 h 1134"/>
                <a:gd name="T16" fmla="*/ 879 w 879"/>
                <a:gd name="T17" fmla="*/ 1106 h 1134"/>
                <a:gd name="T18" fmla="*/ 851 w 879"/>
                <a:gd name="T19" fmla="*/ 1134 h 1134"/>
                <a:gd name="T20" fmla="*/ 822 w 879"/>
                <a:gd name="T21" fmla="*/ 1078 h 1134"/>
                <a:gd name="T22" fmla="*/ 737 w 879"/>
                <a:gd name="T23" fmla="*/ 794 h 1134"/>
                <a:gd name="T24" fmla="*/ 397 w 879"/>
                <a:gd name="T25" fmla="*/ 426 h 1134"/>
                <a:gd name="T26" fmla="*/ 312 w 879"/>
                <a:gd name="T27" fmla="*/ 227 h 1134"/>
                <a:gd name="T28" fmla="*/ 199 w 879"/>
                <a:gd name="T29" fmla="*/ 794 h 1134"/>
                <a:gd name="T30" fmla="*/ 57 w 879"/>
                <a:gd name="T31" fmla="*/ 1106 h 1134"/>
                <a:gd name="T32" fmla="*/ 0 w 879"/>
                <a:gd name="T33" fmla="*/ 1134 h 1134"/>
                <a:gd name="T34" fmla="*/ 0 w 879"/>
                <a:gd name="T35" fmla="*/ 107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9" h="1134">
                  <a:moveTo>
                    <a:pt x="0" y="1078"/>
                  </a:moveTo>
                  <a:lnTo>
                    <a:pt x="170" y="737"/>
                  </a:lnTo>
                  <a:lnTo>
                    <a:pt x="284" y="171"/>
                  </a:lnTo>
                  <a:lnTo>
                    <a:pt x="255" y="57"/>
                  </a:lnTo>
                  <a:lnTo>
                    <a:pt x="369" y="0"/>
                  </a:lnTo>
                  <a:lnTo>
                    <a:pt x="340" y="171"/>
                  </a:lnTo>
                  <a:lnTo>
                    <a:pt x="425" y="369"/>
                  </a:lnTo>
                  <a:lnTo>
                    <a:pt x="766" y="766"/>
                  </a:lnTo>
                  <a:lnTo>
                    <a:pt x="879" y="1106"/>
                  </a:lnTo>
                  <a:lnTo>
                    <a:pt x="851" y="1134"/>
                  </a:lnTo>
                  <a:lnTo>
                    <a:pt x="822" y="1078"/>
                  </a:lnTo>
                  <a:lnTo>
                    <a:pt x="737" y="794"/>
                  </a:lnTo>
                  <a:lnTo>
                    <a:pt x="397" y="426"/>
                  </a:lnTo>
                  <a:lnTo>
                    <a:pt x="312" y="227"/>
                  </a:lnTo>
                  <a:lnTo>
                    <a:pt x="199" y="794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0" y="1078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6" name="Freeform 180"/>
            <p:cNvSpPr>
              <a:spLocks/>
            </p:cNvSpPr>
            <p:nvPr/>
          </p:nvSpPr>
          <p:spPr bwMode="auto">
            <a:xfrm>
              <a:off x="2208213" y="2122488"/>
              <a:ext cx="2565400" cy="676275"/>
            </a:xfrm>
            <a:custGeom>
              <a:avLst/>
              <a:gdLst>
                <a:gd name="T0" fmla="*/ 0 w 1616"/>
                <a:gd name="T1" fmla="*/ 227 h 426"/>
                <a:gd name="T2" fmla="*/ 284 w 1616"/>
                <a:gd name="T3" fmla="*/ 312 h 426"/>
                <a:gd name="T4" fmla="*/ 539 w 1616"/>
                <a:gd name="T5" fmla="*/ 114 h 426"/>
                <a:gd name="T6" fmla="*/ 851 w 1616"/>
                <a:gd name="T7" fmla="*/ 0 h 426"/>
                <a:gd name="T8" fmla="*/ 1418 w 1616"/>
                <a:gd name="T9" fmla="*/ 114 h 426"/>
                <a:gd name="T10" fmla="*/ 1616 w 1616"/>
                <a:gd name="T11" fmla="*/ 284 h 426"/>
                <a:gd name="T12" fmla="*/ 1276 w 1616"/>
                <a:gd name="T13" fmla="*/ 426 h 426"/>
                <a:gd name="T14" fmla="*/ 908 w 1616"/>
                <a:gd name="T15" fmla="*/ 369 h 426"/>
                <a:gd name="T16" fmla="*/ 482 w 1616"/>
                <a:gd name="T17" fmla="*/ 341 h 426"/>
                <a:gd name="T18" fmla="*/ 284 w 1616"/>
                <a:gd name="T19" fmla="*/ 341 h 426"/>
                <a:gd name="T20" fmla="*/ 29 w 1616"/>
                <a:gd name="T21" fmla="*/ 284 h 426"/>
                <a:gd name="T22" fmla="*/ 0 w 1616"/>
                <a:gd name="T23" fmla="*/ 22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6" h="426">
                  <a:moveTo>
                    <a:pt x="0" y="227"/>
                  </a:moveTo>
                  <a:lnTo>
                    <a:pt x="284" y="312"/>
                  </a:lnTo>
                  <a:lnTo>
                    <a:pt x="539" y="114"/>
                  </a:lnTo>
                  <a:lnTo>
                    <a:pt x="851" y="0"/>
                  </a:lnTo>
                  <a:lnTo>
                    <a:pt x="1418" y="114"/>
                  </a:lnTo>
                  <a:lnTo>
                    <a:pt x="1616" y="284"/>
                  </a:lnTo>
                  <a:lnTo>
                    <a:pt x="1276" y="426"/>
                  </a:lnTo>
                  <a:lnTo>
                    <a:pt x="908" y="369"/>
                  </a:lnTo>
                  <a:lnTo>
                    <a:pt x="482" y="341"/>
                  </a:lnTo>
                  <a:lnTo>
                    <a:pt x="284" y="341"/>
                  </a:lnTo>
                  <a:lnTo>
                    <a:pt x="29" y="284"/>
                  </a:lnTo>
                  <a:lnTo>
                    <a:pt x="0" y="227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7" name="Freeform 181"/>
            <p:cNvSpPr>
              <a:spLocks/>
            </p:cNvSpPr>
            <p:nvPr/>
          </p:nvSpPr>
          <p:spPr bwMode="auto">
            <a:xfrm>
              <a:off x="2208213" y="2528888"/>
              <a:ext cx="2430462" cy="1619250"/>
            </a:xfrm>
            <a:custGeom>
              <a:avLst/>
              <a:gdLst>
                <a:gd name="T0" fmla="*/ 0 w 1531"/>
                <a:gd name="T1" fmla="*/ 0 h 1020"/>
                <a:gd name="T2" fmla="*/ 426 w 1531"/>
                <a:gd name="T3" fmla="*/ 198 h 1020"/>
                <a:gd name="T4" fmla="*/ 879 w 1531"/>
                <a:gd name="T5" fmla="*/ 226 h 1020"/>
                <a:gd name="T6" fmla="*/ 1361 w 1531"/>
                <a:gd name="T7" fmla="*/ 623 h 1020"/>
                <a:gd name="T8" fmla="*/ 1531 w 1531"/>
                <a:gd name="T9" fmla="*/ 1020 h 1020"/>
                <a:gd name="T10" fmla="*/ 1021 w 1531"/>
                <a:gd name="T11" fmla="*/ 907 h 1020"/>
                <a:gd name="T12" fmla="*/ 794 w 1531"/>
                <a:gd name="T13" fmla="*/ 652 h 1020"/>
                <a:gd name="T14" fmla="*/ 426 w 1531"/>
                <a:gd name="T15" fmla="*/ 226 h 1020"/>
                <a:gd name="T16" fmla="*/ 29 w 1531"/>
                <a:gd name="T17" fmla="*/ 28 h 1020"/>
                <a:gd name="T18" fmla="*/ 0 w 1531"/>
                <a:gd name="T1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1" h="1020">
                  <a:moveTo>
                    <a:pt x="0" y="0"/>
                  </a:moveTo>
                  <a:lnTo>
                    <a:pt x="426" y="198"/>
                  </a:lnTo>
                  <a:lnTo>
                    <a:pt x="879" y="226"/>
                  </a:lnTo>
                  <a:lnTo>
                    <a:pt x="1361" y="623"/>
                  </a:lnTo>
                  <a:lnTo>
                    <a:pt x="1531" y="1020"/>
                  </a:lnTo>
                  <a:lnTo>
                    <a:pt x="1021" y="907"/>
                  </a:lnTo>
                  <a:lnTo>
                    <a:pt x="794" y="652"/>
                  </a:lnTo>
                  <a:lnTo>
                    <a:pt x="426" y="226"/>
                  </a:lnTo>
                  <a:lnTo>
                    <a:pt x="29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8" name="Freeform 182"/>
            <p:cNvSpPr>
              <a:spLocks/>
            </p:cNvSpPr>
            <p:nvPr/>
          </p:nvSpPr>
          <p:spPr bwMode="auto">
            <a:xfrm>
              <a:off x="1487488" y="3789363"/>
              <a:ext cx="495300" cy="179387"/>
            </a:xfrm>
            <a:custGeom>
              <a:avLst/>
              <a:gdLst>
                <a:gd name="T0" fmla="*/ 0 w 312"/>
                <a:gd name="T1" fmla="*/ 0 h 113"/>
                <a:gd name="T2" fmla="*/ 113 w 312"/>
                <a:gd name="T3" fmla="*/ 113 h 113"/>
                <a:gd name="T4" fmla="*/ 312 w 312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113">
                  <a:moveTo>
                    <a:pt x="0" y="0"/>
                  </a:moveTo>
                  <a:lnTo>
                    <a:pt x="113" y="113"/>
                  </a:lnTo>
                  <a:lnTo>
                    <a:pt x="312" y="113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39" name="Freeform 183"/>
            <p:cNvSpPr>
              <a:spLocks/>
            </p:cNvSpPr>
            <p:nvPr/>
          </p:nvSpPr>
          <p:spPr bwMode="auto">
            <a:xfrm>
              <a:off x="2792413" y="3878263"/>
              <a:ext cx="404812" cy="136525"/>
            </a:xfrm>
            <a:custGeom>
              <a:avLst/>
              <a:gdLst>
                <a:gd name="T0" fmla="*/ 0 w 255"/>
                <a:gd name="T1" fmla="*/ 86 h 86"/>
                <a:gd name="T2" fmla="*/ 170 w 255"/>
                <a:gd name="T3" fmla="*/ 86 h 86"/>
                <a:gd name="T4" fmla="*/ 255 w 255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86">
                  <a:moveTo>
                    <a:pt x="0" y="86"/>
                  </a:moveTo>
                  <a:lnTo>
                    <a:pt x="170" y="86"/>
                  </a:lnTo>
                  <a:lnTo>
                    <a:pt x="255" y="0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7705" y="1109622"/>
            <a:ext cx="1574400" cy="1007749"/>
            <a:chOff x="3603625" y="2663825"/>
            <a:chExt cx="4498975" cy="287972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5242" name="Freeform 186"/>
            <p:cNvSpPr>
              <a:spLocks/>
            </p:cNvSpPr>
            <p:nvPr/>
          </p:nvSpPr>
          <p:spPr bwMode="auto">
            <a:xfrm>
              <a:off x="3603625" y="4689475"/>
              <a:ext cx="2519363" cy="765175"/>
            </a:xfrm>
            <a:custGeom>
              <a:avLst/>
              <a:gdLst>
                <a:gd name="T0" fmla="*/ 1587 w 1587"/>
                <a:gd name="T1" fmla="*/ 340 h 482"/>
                <a:gd name="T2" fmla="*/ 879 w 1587"/>
                <a:gd name="T3" fmla="*/ 28 h 482"/>
                <a:gd name="T4" fmla="*/ 368 w 1587"/>
                <a:gd name="T5" fmla="*/ 0 h 482"/>
                <a:gd name="T6" fmla="*/ 0 w 1587"/>
                <a:gd name="T7" fmla="*/ 141 h 482"/>
                <a:gd name="T8" fmla="*/ 397 w 1587"/>
                <a:gd name="T9" fmla="*/ 198 h 482"/>
                <a:gd name="T10" fmla="*/ 822 w 1587"/>
                <a:gd name="T11" fmla="*/ 453 h 482"/>
                <a:gd name="T12" fmla="*/ 1077 w 1587"/>
                <a:gd name="T13" fmla="*/ 482 h 482"/>
                <a:gd name="T14" fmla="*/ 1587 w 1587"/>
                <a:gd name="T1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7" h="482">
                  <a:moveTo>
                    <a:pt x="1587" y="340"/>
                  </a:moveTo>
                  <a:lnTo>
                    <a:pt x="879" y="28"/>
                  </a:lnTo>
                  <a:lnTo>
                    <a:pt x="368" y="0"/>
                  </a:lnTo>
                  <a:lnTo>
                    <a:pt x="0" y="141"/>
                  </a:lnTo>
                  <a:lnTo>
                    <a:pt x="397" y="198"/>
                  </a:lnTo>
                  <a:lnTo>
                    <a:pt x="822" y="453"/>
                  </a:lnTo>
                  <a:lnTo>
                    <a:pt x="1077" y="482"/>
                  </a:lnTo>
                  <a:lnTo>
                    <a:pt x="1587" y="340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5" name="Freeform 189"/>
            <p:cNvSpPr>
              <a:spLocks/>
            </p:cNvSpPr>
            <p:nvPr/>
          </p:nvSpPr>
          <p:spPr bwMode="auto">
            <a:xfrm>
              <a:off x="6078538" y="4868863"/>
              <a:ext cx="2024062" cy="674687"/>
            </a:xfrm>
            <a:custGeom>
              <a:avLst/>
              <a:gdLst>
                <a:gd name="T0" fmla="*/ 0 w 1275"/>
                <a:gd name="T1" fmla="*/ 227 h 425"/>
                <a:gd name="T2" fmla="*/ 595 w 1275"/>
                <a:gd name="T3" fmla="*/ 425 h 425"/>
                <a:gd name="T4" fmla="*/ 879 w 1275"/>
                <a:gd name="T5" fmla="*/ 340 h 425"/>
                <a:gd name="T6" fmla="*/ 1077 w 1275"/>
                <a:gd name="T7" fmla="*/ 340 h 425"/>
                <a:gd name="T8" fmla="*/ 1275 w 1275"/>
                <a:gd name="T9" fmla="*/ 0 h 425"/>
                <a:gd name="T10" fmla="*/ 850 w 1275"/>
                <a:gd name="T11" fmla="*/ 57 h 425"/>
                <a:gd name="T12" fmla="*/ 595 w 1275"/>
                <a:gd name="T13" fmla="*/ 85 h 425"/>
                <a:gd name="T14" fmla="*/ 425 w 1275"/>
                <a:gd name="T15" fmla="*/ 199 h 425"/>
                <a:gd name="T16" fmla="*/ 0 w 1275"/>
                <a:gd name="T17" fmla="*/ 22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425">
                  <a:moveTo>
                    <a:pt x="0" y="227"/>
                  </a:moveTo>
                  <a:lnTo>
                    <a:pt x="595" y="425"/>
                  </a:lnTo>
                  <a:lnTo>
                    <a:pt x="879" y="340"/>
                  </a:lnTo>
                  <a:lnTo>
                    <a:pt x="1077" y="340"/>
                  </a:lnTo>
                  <a:lnTo>
                    <a:pt x="1275" y="0"/>
                  </a:lnTo>
                  <a:lnTo>
                    <a:pt x="850" y="57"/>
                  </a:lnTo>
                  <a:lnTo>
                    <a:pt x="595" y="85"/>
                  </a:lnTo>
                  <a:lnTo>
                    <a:pt x="425" y="199"/>
                  </a:lnTo>
                  <a:lnTo>
                    <a:pt x="0" y="227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6" name="Freeform 190"/>
            <p:cNvSpPr>
              <a:spLocks/>
            </p:cNvSpPr>
            <p:nvPr/>
          </p:nvSpPr>
          <p:spPr bwMode="auto">
            <a:xfrm>
              <a:off x="4727575" y="2663825"/>
              <a:ext cx="2611438" cy="2565400"/>
            </a:xfrm>
            <a:custGeom>
              <a:avLst/>
              <a:gdLst>
                <a:gd name="T0" fmla="*/ 539 w 1645"/>
                <a:gd name="T1" fmla="*/ 142 h 1616"/>
                <a:gd name="T2" fmla="*/ 170 w 1645"/>
                <a:gd name="T3" fmla="*/ 454 h 1616"/>
                <a:gd name="T4" fmla="*/ 0 w 1645"/>
                <a:gd name="T5" fmla="*/ 879 h 1616"/>
                <a:gd name="T6" fmla="*/ 199 w 1645"/>
                <a:gd name="T7" fmla="*/ 1389 h 1616"/>
                <a:gd name="T8" fmla="*/ 822 w 1645"/>
                <a:gd name="T9" fmla="*/ 1616 h 1616"/>
                <a:gd name="T10" fmla="*/ 1276 w 1645"/>
                <a:gd name="T11" fmla="*/ 1559 h 1616"/>
                <a:gd name="T12" fmla="*/ 1559 w 1645"/>
                <a:gd name="T13" fmla="*/ 1247 h 1616"/>
                <a:gd name="T14" fmla="*/ 1645 w 1645"/>
                <a:gd name="T15" fmla="*/ 822 h 1616"/>
                <a:gd name="T16" fmla="*/ 1418 w 1645"/>
                <a:gd name="T17" fmla="*/ 425 h 1616"/>
                <a:gd name="T18" fmla="*/ 1049 w 1645"/>
                <a:gd name="T19" fmla="*/ 170 h 1616"/>
                <a:gd name="T20" fmla="*/ 794 w 1645"/>
                <a:gd name="T21" fmla="*/ 0 h 1616"/>
                <a:gd name="T22" fmla="*/ 709 w 1645"/>
                <a:gd name="T23" fmla="*/ 85 h 1616"/>
                <a:gd name="T24" fmla="*/ 539 w 1645"/>
                <a:gd name="T25" fmla="*/ 14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5" h="1616">
                  <a:moveTo>
                    <a:pt x="539" y="142"/>
                  </a:moveTo>
                  <a:lnTo>
                    <a:pt x="170" y="454"/>
                  </a:lnTo>
                  <a:lnTo>
                    <a:pt x="0" y="879"/>
                  </a:lnTo>
                  <a:lnTo>
                    <a:pt x="199" y="1389"/>
                  </a:lnTo>
                  <a:lnTo>
                    <a:pt x="822" y="1616"/>
                  </a:lnTo>
                  <a:lnTo>
                    <a:pt x="1276" y="1559"/>
                  </a:lnTo>
                  <a:lnTo>
                    <a:pt x="1559" y="1247"/>
                  </a:lnTo>
                  <a:lnTo>
                    <a:pt x="1645" y="822"/>
                  </a:lnTo>
                  <a:lnTo>
                    <a:pt x="1418" y="425"/>
                  </a:lnTo>
                  <a:lnTo>
                    <a:pt x="1049" y="170"/>
                  </a:lnTo>
                  <a:lnTo>
                    <a:pt x="794" y="0"/>
                  </a:lnTo>
                  <a:lnTo>
                    <a:pt x="709" y="85"/>
                  </a:lnTo>
                  <a:lnTo>
                    <a:pt x="539" y="142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8" name="Freeform 192"/>
            <p:cNvSpPr>
              <a:spLocks/>
            </p:cNvSpPr>
            <p:nvPr/>
          </p:nvSpPr>
          <p:spPr bwMode="auto">
            <a:xfrm>
              <a:off x="5043488" y="4643438"/>
              <a:ext cx="2114550" cy="585787"/>
            </a:xfrm>
            <a:custGeom>
              <a:avLst/>
              <a:gdLst>
                <a:gd name="T0" fmla="*/ 0 w 1332"/>
                <a:gd name="T1" fmla="*/ 142 h 369"/>
                <a:gd name="T2" fmla="*/ 652 w 1332"/>
                <a:gd name="T3" fmla="*/ 369 h 369"/>
                <a:gd name="T4" fmla="*/ 1077 w 1332"/>
                <a:gd name="T5" fmla="*/ 312 h 369"/>
                <a:gd name="T6" fmla="*/ 1332 w 1332"/>
                <a:gd name="T7" fmla="*/ 0 h 369"/>
                <a:gd name="T8" fmla="*/ 1049 w 1332"/>
                <a:gd name="T9" fmla="*/ 171 h 369"/>
                <a:gd name="T10" fmla="*/ 1020 w 1332"/>
                <a:gd name="T11" fmla="*/ 85 h 369"/>
                <a:gd name="T12" fmla="*/ 935 w 1332"/>
                <a:gd name="T13" fmla="*/ 199 h 369"/>
                <a:gd name="T14" fmla="*/ 680 w 1332"/>
                <a:gd name="T15" fmla="*/ 57 h 369"/>
                <a:gd name="T16" fmla="*/ 567 w 1332"/>
                <a:gd name="T17" fmla="*/ 199 h 369"/>
                <a:gd name="T18" fmla="*/ 368 w 1332"/>
                <a:gd name="T19" fmla="*/ 57 h 369"/>
                <a:gd name="T20" fmla="*/ 368 w 1332"/>
                <a:gd name="T21" fmla="*/ 199 h 369"/>
                <a:gd name="T22" fmla="*/ 170 w 1332"/>
                <a:gd name="T23" fmla="*/ 29 h 369"/>
                <a:gd name="T24" fmla="*/ 170 w 1332"/>
                <a:gd name="T25" fmla="*/ 142 h 369"/>
                <a:gd name="T26" fmla="*/ 0 w 1332"/>
                <a:gd name="T27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2" h="369">
                  <a:moveTo>
                    <a:pt x="0" y="142"/>
                  </a:moveTo>
                  <a:lnTo>
                    <a:pt x="652" y="369"/>
                  </a:lnTo>
                  <a:lnTo>
                    <a:pt x="1077" y="312"/>
                  </a:lnTo>
                  <a:lnTo>
                    <a:pt x="1332" y="0"/>
                  </a:lnTo>
                  <a:lnTo>
                    <a:pt x="1049" y="171"/>
                  </a:lnTo>
                  <a:lnTo>
                    <a:pt x="1020" y="85"/>
                  </a:lnTo>
                  <a:lnTo>
                    <a:pt x="935" y="199"/>
                  </a:lnTo>
                  <a:lnTo>
                    <a:pt x="680" y="57"/>
                  </a:lnTo>
                  <a:lnTo>
                    <a:pt x="567" y="199"/>
                  </a:lnTo>
                  <a:lnTo>
                    <a:pt x="368" y="57"/>
                  </a:lnTo>
                  <a:lnTo>
                    <a:pt x="368" y="199"/>
                  </a:lnTo>
                  <a:lnTo>
                    <a:pt x="170" y="29"/>
                  </a:lnTo>
                  <a:lnTo>
                    <a:pt x="170" y="142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249" name="Freeform 193"/>
            <p:cNvSpPr>
              <a:spLocks/>
            </p:cNvSpPr>
            <p:nvPr/>
          </p:nvSpPr>
          <p:spPr bwMode="auto">
            <a:xfrm>
              <a:off x="6032500" y="4508500"/>
              <a:ext cx="360363" cy="719138"/>
            </a:xfrm>
            <a:custGeom>
              <a:avLst/>
              <a:gdLst>
                <a:gd name="T0" fmla="*/ 0 w 227"/>
                <a:gd name="T1" fmla="*/ 453 h 453"/>
                <a:gd name="T2" fmla="*/ 227 w 227"/>
                <a:gd name="T3" fmla="*/ 226 h 453"/>
                <a:gd name="T4" fmla="*/ 198 w 22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227" y="226"/>
                  </a:lnTo>
                  <a:lnTo>
                    <a:pt x="198" y="0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" name="Group 344"/>
          <p:cNvGrpSpPr>
            <a:grpSpLocks/>
          </p:cNvGrpSpPr>
          <p:nvPr/>
        </p:nvGrpSpPr>
        <p:grpSpPr bwMode="auto">
          <a:xfrm>
            <a:off x="433807" y="2781548"/>
            <a:ext cx="1516056" cy="1580908"/>
            <a:chOff x="172" y="742"/>
            <a:chExt cx="2665" cy="2779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17" name="Freeform 345"/>
            <p:cNvSpPr>
              <a:spLocks/>
            </p:cNvSpPr>
            <p:nvPr/>
          </p:nvSpPr>
          <p:spPr bwMode="auto">
            <a:xfrm>
              <a:off x="172" y="1026"/>
              <a:ext cx="1814" cy="1814"/>
            </a:xfrm>
            <a:custGeom>
              <a:avLst/>
              <a:gdLst>
                <a:gd name="T0" fmla="*/ 725 w 1757"/>
                <a:gd name="T1" fmla="*/ 0 h 1750"/>
                <a:gd name="T2" fmla="*/ 182 w 1757"/>
                <a:gd name="T3" fmla="*/ 304 h 1750"/>
                <a:gd name="T4" fmla="*/ 0 w 1757"/>
                <a:gd name="T5" fmla="*/ 913 h 1750"/>
                <a:gd name="T6" fmla="*/ 121 w 1757"/>
                <a:gd name="T7" fmla="*/ 1463 h 1750"/>
                <a:gd name="T8" fmla="*/ 483 w 1757"/>
                <a:gd name="T9" fmla="*/ 1827 h 1750"/>
                <a:gd name="T10" fmla="*/ 1061 w 1757"/>
                <a:gd name="T11" fmla="*/ 1880 h 1750"/>
                <a:gd name="T12" fmla="*/ 1631 w 1757"/>
                <a:gd name="T13" fmla="*/ 1645 h 1750"/>
                <a:gd name="T14" fmla="*/ 1873 w 1757"/>
                <a:gd name="T15" fmla="*/ 1036 h 1750"/>
                <a:gd name="T16" fmla="*/ 1631 w 1757"/>
                <a:gd name="T17" fmla="*/ 304 h 1750"/>
                <a:gd name="T18" fmla="*/ 1329 w 1757"/>
                <a:gd name="T19" fmla="*/ 61 h 1750"/>
                <a:gd name="T20" fmla="*/ 1026 w 1757"/>
                <a:gd name="T21" fmla="*/ 0 h 1750"/>
                <a:gd name="T22" fmla="*/ 725 w 1757"/>
                <a:gd name="T23" fmla="*/ 0 h 17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57" h="1750">
                  <a:moveTo>
                    <a:pt x="680" y="0"/>
                  </a:moveTo>
                  <a:lnTo>
                    <a:pt x="170" y="283"/>
                  </a:lnTo>
                  <a:lnTo>
                    <a:pt x="0" y="850"/>
                  </a:lnTo>
                  <a:lnTo>
                    <a:pt x="113" y="1361"/>
                  </a:lnTo>
                  <a:lnTo>
                    <a:pt x="453" y="1701"/>
                  </a:lnTo>
                  <a:lnTo>
                    <a:pt x="996" y="1750"/>
                  </a:lnTo>
                  <a:lnTo>
                    <a:pt x="1530" y="1531"/>
                  </a:lnTo>
                  <a:lnTo>
                    <a:pt x="1757" y="964"/>
                  </a:lnTo>
                  <a:lnTo>
                    <a:pt x="1530" y="283"/>
                  </a:lnTo>
                  <a:lnTo>
                    <a:pt x="1247" y="57"/>
                  </a:lnTo>
                  <a:lnTo>
                    <a:pt x="963" y="0"/>
                  </a:lnTo>
                  <a:lnTo>
                    <a:pt x="68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346"/>
            <p:cNvSpPr>
              <a:spLocks/>
            </p:cNvSpPr>
            <p:nvPr/>
          </p:nvSpPr>
          <p:spPr bwMode="auto">
            <a:xfrm>
              <a:off x="900" y="1136"/>
              <a:ext cx="217" cy="1659"/>
            </a:xfrm>
            <a:custGeom>
              <a:avLst/>
              <a:gdLst>
                <a:gd name="T0" fmla="*/ 113 w 217"/>
                <a:gd name="T1" fmla="*/ 0 h 1659"/>
                <a:gd name="T2" fmla="*/ 57 w 217"/>
                <a:gd name="T3" fmla="*/ 170 h 1659"/>
                <a:gd name="T4" fmla="*/ 113 w 217"/>
                <a:gd name="T5" fmla="*/ 227 h 1659"/>
                <a:gd name="T6" fmla="*/ 0 w 217"/>
                <a:gd name="T7" fmla="*/ 397 h 1659"/>
                <a:gd name="T8" fmla="*/ 57 w 217"/>
                <a:gd name="T9" fmla="*/ 510 h 1659"/>
                <a:gd name="T10" fmla="*/ 0 w 217"/>
                <a:gd name="T11" fmla="*/ 680 h 1659"/>
                <a:gd name="T12" fmla="*/ 57 w 217"/>
                <a:gd name="T13" fmla="*/ 850 h 1659"/>
                <a:gd name="T14" fmla="*/ 0 w 217"/>
                <a:gd name="T15" fmla="*/ 964 h 1659"/>
                <a:gd name="T16" fmla="*/ 0 w 217"/>
                <a:gd name="T17" fmla="*/ 1077 h 1659"/>
                <a:gd name="T18" fmla="*/ 73 w 217"/>
                <a:gd name="T19" fmla="*/ 1131 h 1659"/>
                <a:gd name="T20" fmla="*/ 33 w 217"/>
                <a:gd name="T21" fmla="*/ 1227 h 1659"/>
                <a:gd name="T22" fmla="*/ 41 w 217"/>
                <a:gd name="T23" fmla="*/ 1379 h 1659"/>
                <a:gd name="T24" fmla="*/ 73 w 217"/>
                <a:gd name="T25" fmla="*/ 1507 h 1659"/>
                <a:gd name="T26" fmla="*/ 81 w 217"/>
                <a:gd name="T27" fmla="*/ 1603 h 1659"/>
                <a:gd name="T28" fmla="*/ 217 w 217"/>
                <a:gd name="T29" fmla="*/ 1659 h 1659"/>
                <a:gd name="T30" fmla="*/ 153 w 217"/>
                <a:gd name="T31" fmla="*/ 1507 h 1659"/>
                <a:gd name="T32" fmla="*/ 185 w 217"/>
                <a:gd name="T33" fmla="*/ 1355 h 1659"/>
                <a:gd name="T34" fmla="*/ 121 w 217"/>
                <a:gd name="T35" fmla="*/ 1299 h 1659"/>
                <a:gd name="T36" fmla="*/ 137 w 217"/>
                <a:gd name="T37" fmla="*/ 1131 h 1659"/>
                <a:gd name="T38" fmla="*/ 145 w 217"/>
                <a:gd name="T39" fmla="*/ 995 h 1659"/>
                <a:gd name="T40" fmla="*/ 169 w 217"/>
                <a:gd name="T41" fmla="*/ 843 h 1659"/>
                <a:gd name="T42" fmla="*/ 209 w 217"/>
                <a:gd name="T43" fmla="*/ 819 h 1659"/>
                <a:gd name="T44" fmla="*/ 73 w 217"/>
                <a:gd name="T45" fmla="*/ 587 h 1659"/>
                <a:gd name="T46" fmla="*/ 105 w 217"/>
                <a:gd name="T47" fmla="*/ 427 h 1659"/>
                <a:gd name="T48" fmla="*/ 161 w 217"/>
                <a:gd name="T49" fmla="*/ 355 h 1659"/>
                <a:gd name="T50" fmla="*/ 153 w 217"/>
                <a:gd name="T51" fmla="*/ 179 h 1659"/>
                <a:gd name="T52" fmla="*/ 97 w 217"/>
                <a:gd name="T53" fmla="*/ 67 h 1659"/>
                <a:gd name="T54" fmla="*/ 113 w 217"/>
                <a:gd name="T55" fmla="*/ 0 h 16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7" h="1659">
                  <a:moveTo>
                    <a:pt x="113" y="0"/>
                  </a:moveTo>
                  <a:lnTo>
                    <a:pt x="57" y="170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510"/>
                  </a:lnTo>
                  <a:lnTo>
                    <a:pt x="0" y="680"/>
                  </a:lnTo>
                  <a:lnTo>
                    <a:pt x="57" y="850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73" y="1131"/>
                  </a:lnTo>
                  <a:lnTo>
                    <a:pt x="33" y="1227"/>
                  </a:lnTo>
                  <a:lnTo>
                    <a:pt x="41" y="1379"/>
                  </a:lnTo>
                  <a:lnTo>
                    <a:pt x="73" y="1507"/>
                  </a:lnTo>
                  <a:lnTo>
                    <a:pt x="81" y="1603"/>
                  </a:lnTo>
                  <a:lnTo>
                    <a:pt x="217" y="1659"/>
                  </a:lnTo>
                  <a:lnTo>
                    <a:pt x="153" y="1507"/>
                  </a:lnTo>
                  <a:lnTo>
                    <a:pt x="185" y="1355"/>
                  </a:lnTo>
                  <a:lnTo>
                    <a:pt x="121" y="1299"/>
                  </a:lnTo>
                  <a:lnTo>
                    <a:pt x="137" y="1131"/>
                  </a:lnTo>
                  <a:lnTo>
                    <a:pt x="145" y="995"/>
                  </a:lnTo>
                  <a:lnTo>
                    <a:pt x="169" y="843"/>
                  </a:lnTo>
                  <a:lnTo>
                    <a:pt x="209" y="819"/>
                  </a:lnTo>
                  <a:lnTo>
                    <a:pt x="73" y="587"/>
                  </a:lnTo>
                  <a:lnTo>
                    <a:pt x="105" y="427"/>
                  </a:lnTo>
                  <a:lnTo>
                    <a:pt x="161" y="355"/>
                  </a:lnTo>
                  <a:lnTo>
                    <a:pt x="153" y="179"/>
                  </a:lnTo>
                  <a:lnTo>
                    <a:pt x="97" y="67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347"/>
            <p:cNvSpPr>
              <a:spLocks/>
            </p:cNvSpPr>
            <p:nvPr/>
          </p:nvSpPr>
          <p:spPr bwMode="auto">
            <a:xfrm>
              <a:off x="613" y="1203"/>
              <a:ext cx="264" cy="1456"/>
            </a:xfrm>
            <a:custGeom>
              <a:avLst/>
              <a:gdLst>
                <a:gd name="T0" fmla="*/ 264 w 264"/>
                <a:gd name="T1" fmla="*/ 0 h 1456"/>
                <a:gd name="T2" fmla="*/ 136 w 264"/>
                <a:gd name="T3" fmla="*/ 216 h 1456"/>
                <a:gd name="T4" fmla="*/ 152 w 264"/>
                <a:gd name="T5" fmla="*/ 312 h 1456"/>
                <a:gd name="T6" fmla="*/ 120 w 264"/>
                <a:gd name="T7" fmla="*/ 360 h 1456"/>
                <a:gd name="T8" fmla="*/ 96 w 264"/>
                <a:gd name="T9" fmla="*/ 376 h 1456"/>
                <a:gd name="T10" fmla="*/ 56 w 264"/>
                <a:gd name="T11" fmla="*/ 448 h 1456"/>
                <a:gd name="T12" fmla="*/ 64 w 264"/>
                <a:gd name="T13" fmla="*/ 488 h 1456"/>
                <a:gd name="T14" fmla="*/ 80 w 264"/>
                <a:gd name="T15" fmla="*/ 536 h 1456"/>
                <a:gd name="T16" fmla="*/ 72 w 264"/>
                <a:gd name="T17" fmla="*/ 648 h 1456"/>
                <a:gd name="T18" fmla="*/ 48 w 264"/>
                <a:gd name="T19" fmla="*/ 720 h 1456"/>
                <a:gd name="T20" fmla="*/ 56 w 264"/>
                <a:gd name="T21" fmla="*/ 848 h 1456"/>
                <a:gd name="T22" fmla="*/ 24 w 264"/>
                <a:gd name="T23" fmla="*/ 920 h 1456"/>
                <a:gd name="T24" fmla="*/ 40 w 264"/>
                <a:gd name="T25" fmla="*/ 984 h 1456"/>
                <a:gd name="T26" fmla="*/ 40 w 264"/>
                <a:gd name="T27" fmla="*/ 1088 h 1456"/>
                <a:gd name="T28" fmla="*/ 0 w 264"/>
                <a:gd name="T29" fmla="*/ 1168 h 1456"/>
                <a:gd name="T30" fmla="*/ 80 w 264"/>
                <a:gd name="T31" fmla="*/ 1264 h 1456"/>
                <a:gd name="T32" fmla="*/ 80 w 264"/>
                <a:gd name="T33" fmla="*/ 1360 h 1456"/>
                <a:gd name="T34" fmla="*/ 160 w 264"/>
                <a:gd name="T35" fmla="*/ 1456 h 1456"/>
                <a:gd name="T36" fmla="*/ 96 w 264"/>
                <a:gd name="T37" fmla="*/ 1240 h 1456"/>
                <a:gd name="T38" fmla="*/ 88 w 264"/>
                <a:gd name="T39" fmla="*/ 1160 h 1456"/>
                <a:gd name="T40" fmla="*/ 96 w 264"/>
                <a:gd name="T41" fmla="*/ 1024 h 1456"/>
                <a:gd name="T42" fmla="*/ 72 w 264"/>
                <a:gd name="T43" fmla="*/ 928 h 1456"/>
                <a:gd name="T44" fmla="*/ 104 w 264"/>
                <a:gd name="T45" fmla="*/ 824 h 1456"/>
                <a:gd name="T46" fmla="*/ 104 w 264"/>
                <a:gd name="T47" fmla="*/ 728 h 1456"/>
                <a:gd name="T48" fmla="*/ 128 w 264"/>
                <a:gd name="T49" fmla="*/ 560 h 1456"/>
                <a:gd name="T50" fmla="*/ 184 w 264"/>
                <a:gd name="T51" fmla="*/ 432 h 1456"/>
                <a:gd name="T52" fmla="*/ 168 w 264"/>
                <a:gd name="T53" fmla="*/ 344 h 1456"/>
                <a:gd name="T54" fmla="*/ 216 w 264"/>
                <a:gd name="T55" fmla="*/ 224 h 1456"/>
                <a:gd name="T56" fmla="*/ 216 w 264"/>
                <a:gd name="T57" fmla="*/ 176 h 1456"/>
                <a:gd name="T58" fmla="*/ 264 w 264"/>
                <a:gd name="T59" fmla="*/ 0 h 14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4" h="1456">
                  <a:moveTo>
                    <a:pt x="264" y="0"/>
                  </a:moveTo>
                  <a:lnTo>
                    <a:pt x="136" y="216"/>
                  </a:lnTo>
                  <a:lnTo>
                    <a:pt x="152" y="312"/>
                  </a:lnTo>
                  <a:cubicBezTo>
                    <a:pt x="141" y="328"/>
                    <a:pt x="133" y="346"/>
                    <a:pt x="120" y="360"/>
                  </a:cubicBezTo>
                  <a:cubicBezTo>
                    <a:pt x="114" y="367"/>
                    <a:pt x="103" y="369"/>
                    <a:pt x="96" y="376"/>
                  </a:cubicBezTo>
                  <a:cubicBezTo>
                    <a:pt x="77" y="395"/>
                    <a:pt x="71" y="426"/>
                    <a:pt x="56" y="448"/>
                  </a:cubicBezTo>
                  <a:cubicBezTo>
                    <a:pt x="59" y="461"/>
                    <a:pt x="64" y="488"/>
                    <a:pt x="64" y="488"/>
                  </a:cubicBezTo>
                  <a:lnTo>
                    <a:pt x="80" y="536"/>
                  </a:lnTo>
                  <a:lnTo>
                    <a:pt x="72" y="648"/>
                  </a:lnTo>
                  <a:lnTo>
                    <a:pt x="48" y="720"/>
                  </a:lnTo>
                  <a:lnTo>
                    <a:pt x="56" y="848"/>
                  </a:lnTo>
                  <a:lnTo>
                    <a:pt x="24" y="920"/>
                  </a:lnTo>
                  <a:lnTo>
                    <a:pt x="40" y="984"/>
                  </a:lnTo>
                  <a:lnTo>
                    <a:pt x="40" y="1088"/>
                  </a:lnTo>
                  <a:lnTo>
                    <a:pt x="0" y="1168"/>
                  </a:lnTo>
                  <a:lnTo>
                    <a:pt x="80" y="1264"/>
                  </a:lnTo>
                  <a:lnTo>
                    <a:pt x="80" y="1360"/>
                  </a:lnTo>
                  <a:lnTo>
                    <a:pt x="160" y="1456"/>
                  </a:lnTo>
                  <a:lnTo>
                    <a:pt x="96" y="1240"/>
                  </a:lnTo>
                  <a:lnTo>
                    <a:pt x="88" y="1160"/>
                  </a:lnTo>
                  <a:lnTo>
                    <a:pt x="96" y="1024"/>
                  </a:lnTo>
                  <a:lnTo>
                    <a:pt x="72" y="928"/>
                  </a:lnTo>
                  <a:lnTo>
                    <a:pt x="104" y="824"/>
                  </a:lnTo>
                  <a:lnTo>
                    <a:pt x="104" y="728"/>
                  </a:lnTo>
                  <a:lnTo>
                    <a:pt x="128" y="560"/>
                  </a:lnTo>
                  <a:lnTo>
                    <a:pt x="184" y="432"/>
                  </a:lnTo>
                  <a:lnTo>
                    <a:pt x="168" y="344"/>
                  </a:lnTo>
                  <a:lnTo>
                    <a:pt x="216" y="224"/>
                  </a:lnTo>
                  <a:lnTo>
                    <a:pt x="216" y="176"/>
                  </a:lnTo>
                  <a:lnTo>
                    <a:pt x="264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348"/>
            <p:cNvSpPr>
              <a:spLocks/>
            </p:cNvSpPr>
            <p:nvPr/>
          </p:nvSpPr>
          <p:spPr bwMode="auto">
            <a:xfrm>
              <a:off x="365" y="1275"/>
              <a:ext cx="360" cy="1184"/>
            </a:xfrm>
            <a:custGeom>
              <a:avLst/>
              <a:gdLst>
                <a:gd name="T0" fmla="*/ 360 w 360"/>
                <a:gd name="T1" fmla="*/ 0 h 1184"/>
                <a:gd name="T2" fmla="*/ 200 w 360"/>
                <a:gd name="T3" fmla="*/ 248 h 1184"/>
                <a:gd name="T4" fmla="*/ 176 w 360"/>
                <a:gd name="T5" fmla="*/ 328 h 1184"/>
                <a:gd name="T6" fmla="*/ 72 w 360"/>
                <a:gd name="T7" fmla="*/ 384 h 1184"/>
                <a:gd name="T8" fmla="*/ 72 w 360"/>
                <a:gd name="T9" fmla="*/ 520 h 1184"/>
                <a:gd name="T10" fmla="*/ 16 w 360"/>
                <a:gd name="T11" fmla="*/ 664 h 1184"/>
                <a:gd name="T12" fmla="*/ 32 w 360"/>
                <a:gd name="T13" fmla="*/ 728 h 1184"/>
                <a:gd name="T14" fmla="*/ 0 w 360"/>
                <a:gd name="T15" fmla="*/ 800 h 1184"/>
                <a:gd name="T16" fmla="*/ 8 w 360"/>
                <a:gd name="T17" fmla="*/ 848 h 1184"/>
                <a:gd name="T18" fmla="*/ 104 w 360"/>
                <a:gd name="T19" fmla="*/ 1128 h 1184"/>
                <a:gd name="T20" fmla="*/ 128 w 360"/>
                <a:gd name="T21" fmla="*/ 1184 h 1184"/>
                <a:gd name="T22" fmla="*/ 88 w 360"/>
                <a:gd name="T23" fmla="*/ 984 h 1184"/>
                <a:gd name="T24" fmla="*/ 88 w 360"/>
                <a:gd name="T25" fmla="*/ 776 h 1184"/>
                <a:gd name="T26" fmla="*/ 120 w 360"/>
                <a:gd name="T27" fmla="*/ 680 h 1184"/>
                <a:gd name="T28" fmla="*/ 80 w 360"/>
                <a:gd name="T29" fmla="*/ 632 h 1184"/>
                <a:gd name="T30" fmla="*/ 112 w 360"/>
                <a:gd name="T31" fmla="*/ 480 h 1184"/>
                <a:gd name="T32" fmla="*/ 160 w 360"/>
                <a:gd name="T33" fmla="*/ 432 h 1184"/>
                <a:gd name="T34" fmla="*/ 216 w 360"/>
                <a:gd name="T35" fmla="*/ 344 h 1184"/>
                <a:gd name="T36" fmla="*/ 232 w 360"/>
                <a:gd name="T37" fmla="*/ 240 h 1184"/>
                <a:gd name="T38" fmla="*/ 360 w 360"/>
                <a:gd name="T39" fmla="*/ 80 h 1184"/>
                <a:gd name="T40" fmla="*/ 360 w 360"/>
                <a:gd name="T41" fmla="*/ 0 h 11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0" h="1184">
                  <a:moveTo>
                    <a:pt x="360" y="0"/>
                  </a:moveTo>
                  <a:lnTo>
                    <a:pt x="200" y="248"/>
                  </a:lnTo>
                  <a:lnTo>
                    <a:pt x="176" y="328"/>
                  </a:lnTo>
                  <a:lnTo>
                    <a:pt x="72" y="384"/>
                  </a:lnTo>
                  <a:lnTo>
                    <a:pt x="72" y="520"/>
                  </a:lnTo>
                  <a:lnTo>
                    <a:pt x="16" y="664"/>
                  </a:lnTo>
                  <a:lnTo>
                    <a:pt x="32" y="728"/>
                  </a:lnTo>
                  <a:lnTo>
                    <a:pt x="0" y="800"/>
                  </a:lnTo>
                  <a:lnTo>
                    <a:pt x="8" y="848"/>
                  </a:lnTo>
                  <a:lnTo>
                    <a:pt x="104" y="1128"/>
                  </a:lnTo>
                  <a:lnTo>
                    <a:pt x="128" y="1184"/>
                  </a:lnTo>
                  <a:lnTo>
                    <a:pt x="88" y="984"/>
                  </a:lnTo>
                  <a:lnTo>
                    <a:pt x="88" y="776"/>
                  </a:lnTo>
                  <a:lnTo>
                    <a:pt x="120" y="680"/>
                  </a:lnTo>
                  <a:lnTo>
                    <a:pt x="80" y="632"/>
                  </a:lnTo>
                  <a:lnTo>
                    <a:pt x="112" y="480"/>
                  </a:lnTo>
                  <a:lnTo>
                    <a:pt x="160" y="432"/>
                  </a:lnTo>
                  <a:lnTo>
                    <a:pt x="216" y="344"/>
                  </a:lnTo>
                  <a:lnTo>
                    <a:pt x="232" y="240"/>
                  </a:lnTo>
                  <a:lnTo>
                    <a:pt x="360" y="80"/>
                  </a:lnTo>
                  <a:lnTo>
                    <a:pt x="36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349"/>
            <p:cNvSpPr>
              <a:spLocks/>
            </p:cNvSpPr>
            <p:nvPr/>
          </p:nvSpPr>
          <p:spPr bwMode="auto">
            <a:xfrm>
              <a:off x="285" y="1139"/>
              <a:ext cx="416" cy="632"/>
            </a:xfrm>
            <a:custGeom>
              <a:avLst/>
              <a:gdLst>
                <a:gd name="T0" fmla="*/ 416 w 416"/>
                <a:gd name="T1" fmla="*/ 0 h 632"/>
                <a:gd name="T2" fmla="*/ 288 w 416"/>
                <a:gd name="T3" fmla="*/ 120 h 632"/>
                <a:gd name="T4" fmla="*/ 272 w 416"/>
                <a:gd name="T5" fmla="*/ 168 h 632"/>
                <a:gd name="T6" fmla="*/ 176 w 416"/>
                <a:gd name="T7" fmla="*/ 248 h 632"/>
                <a:gd name="T8" fmla="*/ 80 w 416"/>
                <a:gd name="T9" fmla="*/ 416 h 632"/>
                <a:gd name="T10" fmla="*/ 88 w 416"/>
                <a:gd name="T11" fmla="*/ 472 h 632"/>
                <a:gd name="T12" fmla="*/ 0 w 416"/>
                <a:gd name="T13" fmla="*/ 536 h 632"/>
                <a:gd name="T14" fmla="*/ 8 w 416"/>
                <a:gd name="T15" fmla="*/ 632 h 632"/>
                <a:gd name="T16" fmla="*/ 64 w 416"/>
                <a:gd name="T17" fmla="*/ 560 h 632"/>
                <a:gd name="T18" fmla="*/ 152 w 416"/>
                <a:gd name="T19" fmla="*/ 424 h 632"/>
                <a:gd name="T20" fmla="*/ 152 w 416"/>
                <a:gd name="T21" fmla="*/ 376 h 632"/>
                <a:gd name="T22" fmla="*/ 192 w 416"/>
                <a:gd name="T23" fmla="*/ 312 h 632"/>
                <a:gd name="T24" fmla="*/ 272 w 416"/>
                <a:gd name="T25" fmla="*/ 256 h 632"/>
                <a:gd name="T26" fmla="*/ 304 w 416"/>
                <a:gd name="T27" fmla="*/ 208 h 632"/>
                <a:gd name="T28" fmla="*/ 280 w 416"/>
                <a:gd name="T29" fmla="*/ 168 h 632"/>
                <a:gd name="T30" fmla="*/ 416 w 416"/>
                <a:gd name="T31" fmla="*/ 0 h 6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16" h="632">
                  <a:moveTo>
                    <a:pt x="416" y="0"/>
                  </a:moveTo>
                  <a:lnTo>
                    <a:pt x="288" y="120"/>
                  </a:lnTo>
                  <a:lnTo>
                    <a:pt x="272" y="168"/>
                  </a:lnTo>
                  <a:lnTo>
                    <a:pt x="176" y="248"/>
                  </a:lnTo>
                  <a:lnTo>
                    <a:pt x="80" y="416"/>
                  </a:lnTo>
                  <a:lnTo>
                    <a:pt x="88" y="472"/>
                  </a:lnTo>
                  <a:lnTo>
                    <a:pt x="0" y="536"/>
                  </a:lnTo>
                  <a:lnTo>
                    <a:pt x="8" y="632"/>
                  </a:lnTo>
                  <a:lnTo>
                    <a:pt x="64" y="560"/>
                  </a:lnTo>
                  <a:lnTo>
                    <a:pt x="152" y="424"/>
                  </a:lnTo>
                  <a:lnTo>
                    <a:pt x="152" y="376"/>
                  </a:lnTo>
                  <a:lnTo>
                    <a:pt x="192" y="312"/>
                  </a:lnTo>
                  <a:lnTo>
                    <a:pt x="272" y="256"/>
                  </a:lnTo>
                  <a:lnTo>
                    <a:pt x="304" y="208"/>
                  </a:lnTo>
                  <a:lnTo>
                    <a:pt x="280" y="168"/>
                  </a:lnTo>
                  <a:lnTo>
                    <a:pt x="416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350"/>
            <p:cNvSpPr>
              <a:spLocks/>
            </p:cNvSpPr>
            <p:nvPr/>
          </p:nvSpPr>
          <p:spPr bwMode="auto">
            <a:xfrm>
              <a:off x="1165" y="1155"/>
              <a:ext cx="336" cy="1520"/>
            </a:xfrm>
            <a:custGeom>
              <a:avLst/>
              <a:gdLst>
                <a:gd name="T0" fmla="*/ 0 w 336"/>
                <a:gd name="T1" fmla="*/ 0 h 1520"/>
                <a:gd name="T2" fmla="*/ 0 w 336"/>
                <a:gd name="T3" fmla="*/ 120 h 1520"/>
                <a:gd name="T4" fmla="*/ 16 w 336"/>
                <a:gd name="T5" fmla="*/ 200 h 1520"/>
                <a:gd name="T6" fmla="*/ 56 w 336"/>
                <a:gd name="T7" fmla="*/ 248 h 1520"/>
                <a:gd name="T8" fmla="*/ 96 w 336"/>
                <a:gd name="T9" fmla="*/ 376 h 1520"/>
                <a:gd name="T10" fmla="*/ 176 w 336"/>
                <a:gd name="T11" fmla="*/ 424 h 1520"/>
                <a:gd name="T12" fmla="*/ 152 w 336"/>
                <a:gd name="T13" fmla="*/ 560 h 1520"/>
                <a:gd name="T14" fmla="*/ 192 w 336"/>
                <a:gd name="T15" fmla="*/ 600 h 1520"/>
                <a:gd name="T16" fmla="*/ 152 w 336"/>
                <a:gd name="T17" fmla="*/ 664 h 1520"/>
                <a:gd name="T18" fmla="*/ 168 w 336"/>
                <a:gd name="T19" fmla="*/ 776 h 1520"/>
                <a:gd name="T20" fmla="*/ 192 w 336"/>
                <a:gd name="T21" fmla="*/ 912 h 1520"/>
                <a:gd name="T22" fmla="*/ 168 w 336"/>
                <a:gd name="T23" fmla="*/ 992 h 1520"/>
                <a:gd name="T24" fmla="*/ 232 w 336"/>
                <a:gd name="T25" fmla="*/ 1048 h 1520"/>
                <a:gd name="T26" fmla="*/ 240 w 336"/>
                <a:gd name="T27" fmla="*/ 1120 h 1520"/>
                <a:gd name="T28" fmla="*/ 280 w 336"/>
                <a:gd name="T29" fmla="*/ 1248 h 1520"/>
                <a:gd name="T30" fmla="*/ 248 w 336"/>
                <a:gd name="T31" fmla="*/ 1328 h 1520"/>
                <a:gd name="T32" fmla="*/ 224 w 336"/>
                <a:gd name="T33" fmla="*/ 1424 h 1520"/>
                <a:gd name="T34" fmla="*/ 184 w 336"/>
                <a:gd name="T35" fmla="*/ 1520 h 1520"/>
                <a:gd name="T36" fmla="*/ 248 w 336"/>
                <a:gd name="T37" fmla="*/ 1448 h 1520"/>
                <a:gd name="T38" fmla="*/ 288 w 336"/>
                <a:gd name="T39" fmla="*/ 1384 h 1520"/>
                <a:gd name="T40" fmla="*/ 320 w 336"/>
                <a:gd name="T41" fmla="*/ 1336 h 1520"/>
                <a:gd name="T42" fmla="*/ 336 w 336"/>
                <a:gd name="T43" fmla="*/ 1216 h 1520"/>
                <a:gd name="T44" fmla="*/ 280 w 336"/>
                <a:gd name="T45" fmla="*/ 1088 h 1520"/>
                <a:gd name="T46" fmla="*/ 288 w 336"/>
                <a:gd name="T47" fmla="*/ 976 h 1520"/>
                <a:gd name="T48" fmla="*/ 336 w 336"/>
                <a:gd name="T49" fmla="*/ 848 h 1520"/>
                <a:gd name="T50" fmla="*/ 304 w 336"/>
                <a:gd name="T51" fmla="*/ 752 h 1520"/>
                <a:gd name="T52" fmla="*/ 312 w 336"/>
                <a:gd name="T53" fmla="*/ 584 h 1520"/>
                <a:gd name="T54" fmla="*/ 264 w 336"/>
                <a:gd name="T55" fmla="*/ 560 h 1520"/>
                <a:gd name="T56" fmla="*/ 240 w 336"/>
                <a:gd name="T57" fmla="*/ 376 h 1520"/>
                <a:gd name="T58" fmla="*/ 200 w 336"/>
                <a:gd name="T59" fmla="*/ 272 h 1520"/>
                <a:gd name="T60" fmla="*/ 104 w 336"/>
                <a:gd name="T61" fmla="*/ 168 h 1520"/>
                <a:gd name="T62" fmla="*/ 0 w 336"/>
                <a:gd name="T63" fmla="*/ 0 h 15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36" h="1520">
                  <a:moveTo>
                    <a:pt x="0" y="0"/>
                  </a:moveTo>
                  <a:lnTo>
                    <a:pt x="0" y="120"/>
                  </a:lnTo>
                  <a:lnTo>
                    <a:pt x="16" y="200"/>
                  </a:lnTo>
                  <a:lnTo>
                    <a:pt x="56" y="248"/>
                  </a:lnTo>
                  <a:lnTo>
                    <a:pt x="96" y="376"/>
                  </a:lnTo>
                  <a:lnTo>
                    <a:pt x="176" y="424"/>
                  </a:lnTo>
                  <a:lnTo>
                    <a:pt x="152" y="560"/>
                  </a:lnTo>
                  <a:lnTo>
                    <a:pt x="192" y="600"/>
                  </a:lnTo>
                  <a:lnTo>
                    <a:pt x="152" y="664"/>
                  </a:lnTo>
                  <a:lnTo>
                    <a:pt x="168" y="776"/>
                  </a:lnTo>
                  <a:lnTo>
                    <a:pt x="192" y="912"/>
                  </a:lnTo>
                  <a:lnTo>
                    <a:pt x="168" y="992"/>
                  </a:lnTo>
                  <a:lnTo>
                    <a:pt x="232" y="1048"/>
                  </a:lnTo>
                  <a:lnTo>
                    <a:pt x="240" y="1120"/>
                  </a:lnTo>
                  <a:lnTo>
                    <a:pt x="280" y="1248"/>
                  </a:lnTo>
                  <a:lnTo>
                    <a:pt x="248" y="1328"/>
                  </a:lnTo>
                  <a:lnTo>
                    <a:pt x="224" y="1424"/>
                  </a:lnTo>
                  <a:lnTo>
                    <a:pt x="184" y="1520"/>
                  </a:lnTo>
                  <a:lnTo>
                    <a:pt x="248" y="1448"/>
                  </a:lnTo>
                  <a:lnTo>
                    <a:pt x="288" y="1384"/>
                  </a:lnTo>
                  <a:lnTo>
                    <a:pt x="320" y="1336"/>
                  </a:lnTo>
                  <a:lnTo>
                    <a:pt x="336" y="1216"/>
                  </a:lnTo>
                  <a:lnTo>
                    <a:pt x="280" y="1088"/>
                  </a:lnTo>
                  <a:lnTo>
                    <a:pt x="288" y="976"/>
                  </a:lnTo>
                  <a:lnTo>
                    <a:pt x="336" y="848"/>
                  </a:lnTo>
                  <a:lnTo>
                    <a:pt x="304" y="752"/>
                  </a:lnTo>
                  <a:lnTo>
                    <a:pt x="312" y="584"/>
                  </a:lnTo>
                  <a:lnTo>
                    <a:pt x="264" y="560"/>
                  </a:lnTo>
                  <a:lnTo>
                    <a:pt x="240" y="376"/>
                  </a:lnTo>
                  <a:lnTo>
                    <a:pt x="200" y="272"/>
                  </a:lnTo>
                  <a:lnTo>
                    <a:pt x="104" y="16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351"/>
            <p:cNvSpPr>
              <a:spLocks/>
            </p:cNvSpPr>
            <p:nvPr/>
          </p:nvSpPr>
          <p:spPr bwMode="auto">
            <a:xfrm>
              <a:off x="1341" y="1211"/>
              <a:ext cx="456" cy="1096"/>
            </a:xfrm>
            <a:custGeom>
              <a:avLst/>
              <a:gdLst>
                <a:gd name="T0" fmla="*/ 0 w 456"/>
                <a:gd name="T1" fmla="*/ 0 h 1096"/>
                <a:gd name="T2" fmla="*/ 208 w 456"/>
                <a:gd name="T3" fmla="*/ 96 h 1096"/>
                <a:gd name="T4" fmla="*/ 224 w 456"/>
                <a:gd name="T5" fmla="*/ 208 h 1096"/>
                <a:gd name="T6" fmla="*/ 400 w 456"/>
                <a:gd name="T7" fmla="*/ 352 h 1096"/>
                <a:gd name="T8" fmla="*/ 368 w 456"/>
                <a:gd name="T9" fmla="*/ 512 h 1096"/>
                <a:gd name="T10" fmla="*/ 456 w 456"/>
                <a:gd name="T11" fmla="*/ 672 h 1096"/>
                <a:gd name="T12" fmla="*/ 432 w 456"/>
                <a:gd name="T13" fmla="*/ 784 h 1096"/>
                <a:gd name="T14" fmla="*/ 400 w 456"/>
                <a:gd name="T15" fmla="*/ 976 h 1096"/>
                <a:gd name="T16" fmla="*/ 312 w 456"/>
                <a:gd name="T17" fmla="*/ 1096 h 1096"/>
                <a:gd name="T18" fmla="*/ 328 w 456"/>
                <a:gd name="T19" fmla="*/ 856 h 1096"/>
                <a:gd name="T20" fmla="*/ 352 w 456"/>
                <a:gd name="T21" fmla="*/ 776 h 1096"/>
                <a:gd name="T22" fmla="*/ 296 w 456"/>
                <a:gd name="T23" fmla="*/ 656 h 1096"/>
                <a:gd name="T24" fmla="*/ 296 w 456"/>
                <a:gd name="T25" fmla="*/ 560 h 1096"/>
                <a:gd name="T26" fmla="*/ 320 w 456"/>
                <a:gd name="T27" fmla="*/ 440 h 1096"/>
                <a:gd name="T28" fmla="*/ 320 w 456"/>
                <a:gd name="T29" fmla="*/ 360 h 1096"/>
                <a:gd name="T30" fmla="*/ 232 w 456"/>
                <a:gd name="T31" fmla="*/ 280 h 1096"/>
                <a:gd name="T32" fmla="*/ 200 w 456"/>
                <a:gd name="T33" fmla="*/ 224 h 1096"/>
                <a:gd name="T34" fmla="*/ 112 w 456"/>
                <a:gd name="T35" fmla="*/ 96 h 1096"/>
                <a:gd name="T36" fmla="*/ 0 w 456"/>
                <a:gd name="T37" fmla="*/ 0 h 10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6" h="1096">
                  <a:moveTo>
                    <a:pt x="0" y="0"/>
                  </a:moveTo>
                  <a:lnTo>
                    <a:pt x="208" y="96"/>
                  </a:lnTo>
                  <a:lnTo>
                    <a:pt x="224" y="208"/>
                  </a:lnTo>
                  <a:lnTo>
                    <a:pt x="400" y="352"/>
                  </a:lnTo>
                  <a:lnTo>
                    <a:pt x="368" y="512"/>
                  </a:lnTo>
                  <a:lnTo>
                    <a:pt x="456" y="672"/>
                  </a:lnTo>
                  <a:lnTo>
                    <a:pt x="432" y="784"/>
                  </a:lnTo>
                  <a:lnTo>
                    <a:pt x="400" y="976"/>
                  </a:lnTo>
                  <a:lnTo>
                    <a:pt x="312" y="1096"/>
                  </a:lnTo>
                  <a:lnTo>
                    <a:pt x="328" y="856"/>
                  </a:lnTo>
                  <a:lnTo>
                    <a:pt x="352" y="776"/>
                  </a:lnTo>
                  <a:lnTo>
                    <a:pt x="296" y="656"/>
                  </a:lnTo>
                  <a:lnTo>
                    <a:pt x="296" y="560"/>
                  </a:lnTo>
                  <a:lnTo>
                    <a:pt x="320" y="440"/>
                  </a:lnTo>
                  <a:lnTo>
                    <a:pt x="320" y="360"/>
                  </a:lnTo>
                  <a:lnTo>
                    <a:pt x="232" y="280"/>
                  </a:lnTo>
                  <a:lnTo>
                    <a:pt x="200" y="224"/>
                  </a:lnTo>
                  <a:lnTo>
                    <a:pt x="112" y="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352"/>
            <p:cNvSpPr>
              <a:spLocks/>
            </p:cNvSpPr>
            <p:nvPr/>
          </p:nvSpPr>
          <p:spPr bwMode="auto">
            <a:xfrm>
              <a:off x="909" y="742"/>
              <a:ext cx="170" cy="341"/>
            </a:xfrm>
            <a:custGeom>
              <a:avLst/>
              <a:gdLst>
                <a:gd name="T0" fmla="*/ 56 w 170"/>
                <a:gd name="T1" fmla="*/ 341 h 341"/>
                <a:gd name="T2" fmla="*/ 0 w 170"/>
                <a:gd name="T3" fmla="*/ 227 h 341"/>
                <a:gd name="T4" fmla="*/ 56 w 170"/>
                <a:gd name="T5" fmla="*/ 171 h 341"/>
                <a:gd name="T6" fmla="*/ 0 w 170"/>
                <a:gd name="T7" fmla="*/ 57 h 341"/>
                <a:gd name="T8" fmla="*/ 170 w 170"/>
                <a:gd name="T9" fmla="*/ 0 h 341"/>
                <a:gd name="T10" fmla="*/ 113 w 170"/>
                <a:gd name="T11" fmla="*/ 114 h 341"/>
                <a:gd name="T12" fmla="*/ 113 w 170"/>
                <a:gd name="T13" fmla="*/ 227 h 341"/>
                <a:gd name="T14" fmla="*/ 56 w 170"/>
                <a:gd name="T15" fmla="*/ 227 h 341"/>
                <a:gd name="T16" fmla="*/ 56 w 170"/>
                <a:gd name="T17" fmla="*/ 341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41">
                  <a:moveTo>
                    <a:pt x="56" y="341"/>
                  </a:moveTo>
                  <a:lnTo>
                    <a:pt x="0" y="227"/>
                  </a:lnTo>
                  <a:lnTo>
                    <a:pt x="56" y="171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341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5" name="Group 353"/>
            <p:cNvGrpSpPr>
              <a:grpSpLocks/>
            </p:cNvGrpSpPr>
            <p:nvPr/>
          </p:nvGrpSpPr>
          <p:grpSpPr bwMode="auto">
            <a:xfrm>
              <a:off x="1079" y="2047"/>
              <a:ext cx="1758" cy="1134"/>
              <a:chOff x="2099" y="799"/>
              <a:chExt cx="1758" cy="1134"/>
            </a:xfrm>
            <a:grpFill/>
          </p:grpSpPr>
          <p:sp>
            <p:nvSpPr>
              <p:cNvPr id="37" name="Freeform 354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35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grpFill/>
              <a:ln w="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Freeform 356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357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358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359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360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361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362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363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6" name="Group 364"/>
            <p:cNvGrpSpPr>
              <a:grpSpLocks/>
            </p:cNvGrpSpPr>
            <p:nvPr/>
          </p:nvGrpSpPr>
          <p:grpSpPr bwMode="auto">
            <a:xfrm>
              <a:off x="739" y="2387"/>
              <a:ext cx="1758" cy="1134"/>
              <a:chOff x="2099" y="799"/>
              <a:chExt cx="1758" cy="1134"/>
            </a:xfrm>
            <a:grpFill/>
          </p:grpSpPr>
          <p:sp>
            <p:nvSpPr>
              <p:cNvPr id="27" name="Freeform 36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366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grpFill/>
              <a:ln w="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367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368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369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370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371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372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373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374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7" name="グループ化 1"/>
          <p:cNvGrpSpPr>
            <a:grpSpLocks/>
          </p:cNvGrpSpPr>
          <p:nvPr/>
        </p:nvGrpSpPr>
        <p:grpSpPr bwMode="auto">
          <a:xfrm>
            <a:off x="2435678" y="2792459"/>
            <a:ext cx="1302187" cy="1603531"/>
            <a:chOff x="2579209" y="1793077"/>
            <a:chExt cx="2841085" cy="3497184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48" name="グループ化 308"/>
            <p:cNvGrpSpPr>
              <a:grpSpLocks/>
            </p:cNvGrpSpPr>
            <p:nvPr/>
          </p:nvGrpSpPr>
          <p:grpSpPr bwMode="auto">
            <a:xfrm>
              <a:off x="2579209" y="1818528"/>
              <a:ext cx="1638531" cy="2966832"/>
              <a:chOff x="2627376" y="1737360"/>
              <a:chExt cx="1310640" cy="2966832"/>
            </a:xfrm>
            <a:grpFill/>
          </p:grpSpPr>
          <p:sp>
            <p:nvSpPr>
              <p:cNvPr id="63" name="フリーフォーム 62"/>
              <p:cNvSpPr/>
              <p:nvPr/>
            </p:nvSpPr>
            <p:spPr>
              <a:xfrm>
                <a:off x="3505145" y="1737308"/>
                <a:ext cx="262950" cy="549263"/>
              </a:xfrm>
              <a:custGeom>
                <a:avLst/>
                <a:gdLst>
                  <a:gd name="connsiteX0" fmla="*/ 0 w 262128"/>
                  <a:gd name="connsiteY0" fmla="*/ 408432 h 548640"/>
                  <a:gd name="connsiteX1" fmla="*/ 152400 w 262128"/>
                  <a:gd name="connsiteY1" fmla="*/ 0 h 548640"/>
                  <a:gd name="connsiteX2" fmla="*/ 262128 w 262128"/>
                  <a:gd name="connsiteY2" fmla="*/ 408432 h 548640"/>
                  <a:gd name="connsiteX3" fmla="*/ 97536 w 262128"/>
                  <a:gd name="connsiteY3" fmla="*/ 548640 h 548640"/>
                  <a:gd name="connsiteX4" fmla="*/ 0 w 262128"/>
                  <a:gd name="connsiteY4" fmla="*/ 408432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128" h="548640">
                    <a:moveTo>
                      <a:pt x="0" y="408432"/>
                    </a:moveTo>
                    <a:lnTo>
                      <a:pt x="152400" y="0"/>
                    </a:lnTo>
                    <a:lnTo>
                      <a:pt x="262128" y="408432"/>
                    </a:lnTo>
                    <a:lnTo>
                      <a:pt x="97536" y="548640"/>
                    </a:lnTo>
                    <a:lnTo>
                      <a:pt x="0" y="408432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フリーフォーム 63"/>
              <p:cNvSpPr/>
              <p:nvPr/>
            </p:nvSpPr>
            <p:spPr>
              <a:xfrm>
                <a:off x="3376847" y="2035751"/>
                <a:ext cx="543684" cy="530213"/>
              </a:xfrm>
              <a:custGeom>
                <a:avLst/>
                <a:gdLst>
                  <a:gd name="connsiteX0" fmla="*/ 0 w 542544"/>
                  <a:gd name="connsiteY0" fmla="*/ 335280 h 530352"/>
                  <a:gd name="connsiteX1" fmla="*/ 195072 w 542544"/>
                  <a:gd name="connsiteY1" fmla="*/ 73152 h 530352"/>
                  <a:gd name="connsiteX2" fmla="*/ 542544 w 542544"/>
                  <a:gd name="connsiteY2" fmla="*/ 0 h 530352"/>
                  <a:gd name="connsiteX3" fmla="*/ 420624 w 542544"/>
                  <a:gd name="connsiteY3" fmla="*/ 176784 h 530352"/>
                  <a:gd name="connsiteX4" fmla="*/ 353568 w 542544"/>
                  <a:gd name="connsiteY4" fmla="*/ 451104 h 530352"/>
                  <a:gd name="connsiteX5" fmla="*/ 121920 w 542544"/>
                  <a:gd name="connsiteY5" fmla="*/ 530352 h 530352"/>
                  <a:gd name="connsiteX6" fmla="*/ 0 w 542544"/>
                  <a:gd name="connsiteY6" fmla="*/ 335280 h 53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2544" h="530352">
                    <a:moveTo>
                      <a:pt x="0" y="335280"/>
                    </a:moveTo>
                    <a:lnTo>
                      <a:pt x="195072" y="73152"/>
                    </a:lnTo>
                    <a:lnTo>
                      <a:pt x="542544" y="0"/>
                    </a:lnTo>
                    <a:lnTo>
                      <a:pt x="420624" y="176784"/>
                    </a:lnTo>
                    <a:lnTo>
                      <a:pt x="353568" y="451104"/>
                    </a:lnTo>
                    <a:lnTo>
                      <a:pt x="121920" y="530352"/>
                    </a:lnTo>
                    <a:lnTo>
                      <a:pt x="0" y="33528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3352711" y="1902404"/>
                <a:ext cx="298518" cy="566724"/>
              </a:xfrm>
              <a:custGeom>
                <a:avLst/>
                <a:gdLst>
                  <a:gd name="connsiteX0" fmla="*/ 298704 w 298704"/>
                  <a:gd name="connsiteY0" fmla="*/ 280416 h 566928"/>
                  <a:gd name="connsiteX1" fmla="*/ 134112 w 298704"/>
                  <a:gd name="connsiteY1" fmla="*/ 0 h 566928"/>
                  <a:gd name="connsiteX2" fmla="*/ 128016 w 298704"/>
                  <a:gd name="connsiteY2" fmla="*/ 134112 h 566928"/>
                  <a:gd name="connsiteX3" fmla="*/ 0 w 298704"/>
                  <a:gd name="connsiteY3" fmla="*/ 353568 h 566928"/>
                  <a:gd name="connsiteX4" fmla="*/ 42672 w 298704"/>
                  <a:gd name="connsiteY4" fmla="*/ 566928 h 566928"/>
                  <a:gd name="connsiteX5" fmla="*/ 298704 w 298704"/>
                  <a:gd name="connsiteY5" fmla="*/ 280416 h 566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704" h="566928">
                    <a:moveTo>
                      <a:pt x="298704" y="280416"/>
                    </a:moveTo>
                    <a:lnTo>
                      <a:pt x="134112" y="0"/>
                    </a:lnTo>
                    <a:lnTo>
                      <a:pt x="128016" y="134112"/>
                    </a:lnTo>
                    <a:lnTo>
                      <a:pt x="0" y="353568"/>
                    </a:lnTo>
                    <a:lnTo>
                      <a:pt x="42672" y="566928"/>
                    </a:lnTo>
                    <a:lnTo>
                      <a:pt x="298704" y="28041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フリーフォーム 65"/>
              <p:cNvSpPr/>
              <p:nvPr/>
            </p:nvSpPr>
            <p:spPr>
              <a:xfrm>
                <a:off x="3071977" y="2121474"/>
                <a:ext cx="463655" cy="682610"/>
              </a:xfrm>
              <a:custGeom>
                <a:avLst/>
                <a:gdLst>
                  <a:gd name="connsiteX0" fmla="*/ 0 w 463296"/>
                  <a:gd name="connsiteY0" fmla="*/ 573024 h 682752"/>
                  <a:gd name="connsiteX1" fmla="*/ 256032 w 463296"/>
                  <a:gd name="connsiteY1" fmla="*/ 121920 h 682752"/>
                  <a:gd name="connsiteX2" fmla="*/ 256032 w 463296"/>
                  <a:gd name="connsiteY2" fmla="*/ 0 h 682752"/>
                  <a:gd name="connsiteX3" fmla="*/ 463296 w 463296"/>
                  <a:gd name="connsiteY3" fmla="*/ 402336 h 682752"/>
                  <a:gd name="connsiteX4" fmla="*/ 158496 w 463296"/>
                  <a:gd name="connsiteY4" fmla="*/ 682752 h 682752"/>
                  <a:gd name="connsiteX5" fmla="*/ 0 w 463296"/>
                  <a:gd name="connsiteY5" fmla="*/ 573024 h 682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682752">
                    <a:moveTo>
                      <a:pt x="0" y="573024"/>
                    </a:moveTo>
                    <a:lnTo>
                      <a:pt x="256032" y="121920"/>
                    </a:lnTo>
                    <a:lnTo>
                      <a:pt x="256032" y="0"/>
                    </a:lnTo>
                    <a:lnTo>
                      <a:pt x="463296" y="402336"/>
                    </a:lnTo>
                    <a:lnTo>
                      <a:pt x="158496" y="682752"/>
                    </a:lnTo>
                    <a:lnTo>
                      <a:pt x="0" y="573024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>
              <a:xfrm>
                <a:off x="3139302" y="2267521"/>
                <a:ext cx="799012" cy="768333"/>
              </a:xfrm>
              <a:custGeom>
                <a:avLst/>
                <a:gdLst>
                  <a:gd name="connsiteX0" fmla="*/ 0 w 798576"/>
                  <a:gd name="connsiteY0" fmla="*/ 463296 h 768096"/>
                  <a:gd name="connsiteX1" fmla="*/ 402336 w 798576"/>
                  <a:gd name="connsiteY1" fmla="*/ 109728 h 768096"/>
                  <a:gd name="connsiteX2" fmla="*/ 798576 w 798576"/>
                  <a:gd name="connsiteY2" fmla="*/ 0 h 768096"/>
                  <a:gd name="connsiteX3" fmla="*/ 725424 w 798576"/>
                  <a:gd name="connsiteY3" fmla="*/ 268224 h 768096"/>
                  <a:gd name="connsiteX4" fmla="*/ 573024 w 798576"/>
                  <a:gd name="connsiteY4" fmla="*/ 524256 h 768096"/>
                  <a:gd name="connsiteX5" fmla="*/ 42672 w 798576"/>
                  <a:gd name="connsiteY5" fmla="*/ 768096 h 768096"/>
                  <a:gd name="connsiteX6" fmla="*/ 0 w 798576"/>
                  <a:gd name="connsiteY6" fmla="*/ 463296 h 76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576" h="768096">
                    <a:moveTo>
                      <a:pt x="0" y="463296"/>
                    </a:moveTo>
                    <a:lnTo>
                      <a:pt x="402336" y="109728"/>
                    </a:lnTo>
                    <a:lnTo>
                      <a:pt x="798576" y="0"/>
                    </a:lnTo>
                    <a:lnTo>
                      <a:pt x="725424" y="268224"/>
                    </a:lnTo>
                    <a:lnTo>
                      <a:pt x="573024" y="524256"/>
                    </a:lnTo>
                    <a:lnTo>
                      <a:pt x="42672" y="768096"/>
                    </a:lnTo>
                    <a:lnTo>
                      <a:pt x="0" y="46329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>
              <a:xfrm>
                <a:off x="2901758" y="2426268"/>
                <a:ext cx="463655" cy="895330"/>
              </a:xfrm>
              <a:custGeom>
                <a:avLst/>
                <a:gdLst>
                  <a:gd name="connsiteX0" fmla="*/ 463296 w 463296"/>
                  <a:gd name="connsiteY0" fmla="*/ 725424 h 896112"/>
                  <a:gd name="connsiteX1" fmla="*/ 286512 w 463296"/>
                  <a:gd name="connsiteY1" fmla="*/ 256032 h 896112"/>
                  <a:gd name="connsiteX2" fmla="*/ 237744 w 463296"/>
                  <a:gd name="connsiteY2" fmla="*/ 0 h 896112"/>
                  <a:gd name="connsiteX3" fmla="*/ 0 w 463296"/>
                  <a:gd name="connsiteY3" fmla="*/ 469392 h 896112"/>
                  <a:gd name="connsiteX4" fmla="*/ 79248 w 463296"/>
                  <a:gd name="connsiteY4" fmla="*/ 896112 h 896112"/>
                  <a:gd name="connsiteX5" fmla="*/ 463296 w 463296"/>
                  <a:gd name="connsiteY5" fmla="*/ 725424 h 89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896112">
                    <a:moveTo>
                      <a:pt x="463296" y="725424"/>
                    </a:moveTo>
                    <a:lnTo>
                      <a:pt x="286512" y="256032"/>
                    </a:lnTo>
                    <a:lnTo>
                      <a:pt x="237744" y="0"/>
                    </a:lnTo>
                    <a:lnTo>
                      <a:pt x="0" y="469392"/>
                    </a:lnTo>
                    <a:lnTo>
                      <a:pt x="79248" y="896112"/>
                    </a:lnTo>
                    <a:lnTo>
                      <a:pt x="463296" y="725424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フリーフォーム 68"/>
              <p:cNvSpPr/>
              <p:nvPr/>
            </p:nvSpPr>
            <p:spPr>
              <a:xfrm>
                <a:off x="2950029" y="2658038"/>
                <a:ext cx="920959" cy="931841"/>
              </a:xfrm>
              <a:custGeom>
                <a:avLst/>
                <a:gdLst>
                  <a:gd name="connsiteX0" fmla="*/ 0 w 920496"/>
                  <a:gd name="connsiteY0" fmla="*/ 719328 h 932688"/>
                  <a:gd name="connsiteX1" fmla="*/ 390144 w 920496"/>
                  <a:gd name="connsiteY1" fmla="*/ 207264 h 932688"/>
                  <a:gd name="connsiteX2" fmla="*/ 920496 w 920496"/>
                  <a:gd name="connsiteY2" fmla="*/ 0 h 932688"/>
                  <a:gd name="connsiteX3" fmla="*/ 530352 w 920496"/>
                  <a:gd name="connsiteY3" fmla="*/ 890016 h 932688"/>
                  <a:gd name="connsiteX4" fmla="*/ 256032 w 920496"/>
                  <a:gd name="connsiteY4" fmla="*/ 932688 h 932688"/>
                  <a:gd name="connsiteX5" fmla="*/ 0 w 920496"/>
                  <a:gd name="connsiteY5" fmla="*/ 719328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496" h="932688">
                    <a:moveTo>
                      <a:pt x="0" y="719328"/>
                    </a:moveTo>
                    <a:lnTo>
                      <a:pt x="390144" y="207264"/>
                    </a:lnTo>
                    <a:lnTo>
                      <a:pt x="920496" y="0"/>
                    </a:lnTo>
                    <a:lnTo>
                      <a:pt x="530352" y="890016"/>
                    </a:lnTo>
                    <a:lnTo>
                      <a:pt x="256032" y="932688"/>
                    </a:lnTo>
                    <a:lnTo>
                      <a:pt x="0" y="71932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フリーフォーム 69"/>
              <p:cNvSpPr/>
              <p:nvPr/>
            </p:nvSpPr>
            <p:spPr>
              <a:xfrm>
                <a:off x="2681998" y="2773922"/>
                <a:ext cx="816796" cy="1255685"/>
              </a:xfrm>
              <a:custGeom>
                <a:avLst/>
                <a:gdLst>
                  <a:gd name="connsiteX0" fmla="*/ 816864 w 816864"/>
                  <a:gd name="connsiteY0" fmla="*/ 865632 h 1255776"/>
                  <a:gd name="connsiteX1" fmla="*/ 310896 w 816864"/>
                  <a:gd name="connsiteY1" fmla="*/ 341376 h 1255776"/>
                  <a:gd name="connsiteX2" fmla="*/ 231648 w 816864"/>
                  <a:gd name="connsiteY2" fmla="*/ 0 h 1255776"/>
                  <a:gd name="connsiteX3" fmla="*/ 0 w 816864"/>
                  <a:gd name="connsiteY3" fmla="*/ 774192 h 1255776"/>
                  <a:gd name="connsiteX4" fmla="*/ 48768 w 816864"/>
                  <a:gd name="connsiteY4" fmla="*/ 1255776 h 1255776"/>
                  <a:gd name="connsiteX5" fmla="*/ 816864 w 816864"/>
                  <a:gd name="connsiteY5" fmla="*/ 865632 h 12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6864" h="1255776">
                    <a:moveTo>
                      <a:pt x="816864" y="865632"/>
                    </a:moveTo>
                    <a:lnTo>
                      <a:pt x="310896" y="341376"/>
                    </a:lnTo>
                    <a:lnTo>
                      <a:pt x="231648" y="0"/>
                    </a:lnTo>
                    <a:lnTo>
                      <a:pt x="0" y="774192"/>
                    </a:lnTo>
                    <a:lnTo>
                      <a:pt x="48768" y="1255776"/>
                    </a:lnTo>
                    <a:lnTo>
                      <a:pt x="816864" y="865632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フリーフォーム 70"/>
              <p:cNvSpPr/>
              <p:nvPr/>
            </p:nvSpPr>
            <p:spPr>
              <a:xfrm>
                <a:off x="2633727" y="4118505"/>
                <a:ext cx="914608" cy="585774"/>
              </a:xfrm>
              <a:custGeom>
                <a:avLst/>
                <a:gdLst>
                  <a:gd name="connsiteX0" fmla="*/ 54864 w 914400"/>
                  <a:gd name="connsiteY0" fmla="*/ 0 h 585216"/>
                  <a:gd name="connsiteX1" fmla="*/ 0 w 914400"/>
                  <a:gd name="connsiteY1" fmla="*/ 256032 h 585216"/>
                  <a:gd name="connsiteX2" fmla="*/ 219456 w 914400"/>
                  <a:gd name="connsiteY2" fmla="*/ 530352 h 585216"/>
                  <a:gd name="connsiteX3" fmla="*/ 780288 w 914400"/>
                  <a:gd name="connsiteY3" fmla="*/ 585216 h 585216"/>
                  <a:gd name="connsiteX4" fmla="*/ 914400 w 914400"/>
                  <a:gd name="connsiteY4" fmla="*/ 316992 h 585216"/>
                  <a:gd name="connsiteX5" fmla="*/ 731520 w 914400"/>
                  <a:gd name="connsiteY5" fmla="*/ 188976 h 585216"/>
                  <a:gd name="connsiteX6" fmla="*/ 377952 w 914400"/>
                  <a:gd name="connsiteY6" fmla="*/ 60960 h 585216"/>
                  <a:gd name="connsiteX7" fmla="*/ 54864 w 914400"/>
                  <a:gd name="connsiteY7" fmla="*/ 0 h 58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" h="585216">
                    <a:moveTo>
                      <a:pt x="54864" y="0"/>
                    </a:moveTo>
                    <a:lnTo>
                      <a:pt x="0" y="256032"/>
                    </a:lnTo>
                    <a:lnTo>
                      <a:pt x="219456" y="530352"/>
                    </a:lnTo>
                    <a:lnTo>
                      <a:pt x="780288" y="585216"/>
                    </a:lnTo>
                    <a:lnTo>
                      <a:pt x="914400" y="316992"/>
                    </a:lnTo>
                    <a:lnTo>
                      <a:pt x="731520" y="188976"/>
                    </a:lnTo>
                    <a:lnTo>
                      <a:pt x="377952" y="60960"/>
                    </a:lnTo>
                    <a:lnTo>
                      <a:pt x="54864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>
              <a:xfrm>
                <a:off x="2627376" y="3035854"/>
                <a:ext cx="1195342" cy="1401731"/>
              </a:xfrm>
              <a:custGeom>
                <a:avLst/>
                <a:gdLst>
                  <a:gd name="connsiteX0" fmla="*/ 0 w 1194816"/>
                  <a:gd name="connsiteY0" fmla="*/ 1146048 h 1402080"/>
                  <a:gd name="connsiteX1" fmla="*/ 140208 w 1194816"/>
                  <a:gd name="connsiteY1" fmla="*/ 737616 h 1402080"/>
                  <a:gd name="connsiteX2" fmla="*/ 908304 w 1194816"/>
                  <a:gd name="connsiteY2" fmla="*/ 347472 h 1402080"/>
                  <a:gd name="connsiteX3" fmla="*/ 1072896 w 1194816"/>
                  <a:gd name="connsiteY3" fmla="*/ 0 h 1402080"/>
                  <a:gd name="connsiteX4" fmla="*/ 1194816 w 1194816"/>
                  <a:gd name="connsiteY4" fmla="*/ 688848 h 1402080"/>
                  <a:gd name="connsiteX5" fmla="*/ 1115568 w 1194816"/>
                  <a:gd name="connsiteY5" fmla="*/ 1249680 h 1402080"/>
                  <a:gd name="connsiteX6" fmla="*/ 932688 w 1194816"/>
                  <a:gd name="connsiteY6" fmla="*/ 1402080 h 1402080"/>
                  <a:gd name="connsiteX7" fmla="*/ 0 w 1194816"/>
                  <a:gd name="connsiteY7" fmla="*/ 1146048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94816" h="1402080">
                    <a:moveTo>
                      <a:pt x="0" y="1146048"/>
                    </a:moveTo>
                    <a:lnTo>
                      <a:pt x="140208" y="737616"/>
                    </a:lnTo>
                    <a:lnTo>
                      <a:pt x="908304" y="347472"/>
                    </a:lnTo>
                    <a:lnTo>
                      <a:pt x="1072896" y="0"/>
                    </a:lnTo>
                    <a:lnTo>
                      <a:pt x="1194816" y="688848"/>
                    </a:lnTo>
                    <a:lnTo>
                      <a:pt x="1115568" y="1249680"/>
                    </a:lnTo>
                    <a:lnTo>
                      <a:pt x="932688" y="1402080"/>
                    </a:lnTo>
                    <a:lnTo>
                      <a:pt x="0" y="114604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49" name="グループ化 319"/>
            <p:cNvGrpSpPr>
              <a:grpSpLocks/>
            </p:cNvGrpSpPr>
            <p:nvPr/>
          </p:nvGrpSpPr>
          <p:grpSpPr bwMode="auto">
            <a:xfrm rot="900000">
              <a:off x="3616808" y="1793077"/>
              <a:ext cx="1803486" cy="3497184"/>
              <a:chOff x="4736592" y="1335024"/>
              <a:chExt cx="1206518" cy="3497184"/>
            </a:xfrm>
            <a:grpFill/>
          </p:grpSpPr>
          <p:sp>
            <p:nvSpPr>
              <p:cNvPr id="50" name="フリーフォーム 49"/>
              <p:cNvSpPr/>
              <p:nvPr/>
            </p:nvSpPr>
            <p:spPr>
              <a:xfrm>
                <a:off x="5156527" y="1333786"/>
                <a:ext cx="225232" cy="517513"/>
              </a:xfrm>
              <a:custGeom>
                <a:avLst/>
                <a:gdLst>
                  <a:gd name="connsiteX0" fmla="*/ 0 w 225552"/>
                  <a:gd name="connsiteY0" fmla="*/ 390144 h 518160"/>
                  <a:gd name="connsiteX1" fmla="*/ 79248 w 225552"/>
                  <a:gd name="connsiteY1" fmla="*/ 0 h 518160"/>
                  <a:gd name="connsiteX2" fmla="*/ 225552 w 225552"/>
                  <a:gd name="connsiteY2" fmla="*/ 481584 h 518160"/>
                  <a:gd name="connsiteX3" fmla="*/ 128016 w 225552"/>
                  <a:gd name="connsiteY3" fmla="*/ 518160 h 518160"/>
                  <a:gd name="connsiteX4" fmla="*/ 0 w 225552"/>
                  <a:gd name="connsiteY4" fmla="*/ 390144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552" h="518160">
                    <a:moveTo>
                      <a:pt x="0" y="390144"/>
                    </a:moveTo>
                    <a:lnTo>
                      <a:pt x="79248" y="0"/>
                    </a:lnTo>
                    <a:lnTo>
                      <a:pt x="225552" y="481584"/>
                    </a:lnTo>
                    <a:lnTo>
                      <a:pt x="128016" y="518160"/>
                    </a:lnTo>
                    <a:lnTo>
                      <a:pt x="0" y="390144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1" name="フリーフォーム 50"/>
              <p:cNvSpPr/>
              <p:nvPr/>
            </p:nvSpPr>
            <p:spPr>
              <a:xfrm>
                <a:off x="4955440" y="1467724"/>
                <a:ext cx="371846" cy="738171"/>
              </a:xfrm>
              <a:custGeom>
                <a:avLst/>
                <a:gdLst>
                  <a:gd name="connsiteX0" fmla="*/ 371856 w 371856"/>
                  <a:gd name="connsiteY0" fmla="*/ 262128 h 737616"/>
                  <a:gd name="connsiteX1" fmla="*/ 121920 w 371856"/>
                  <a:gd name="connsiteY1" fmla="*/ 0 h 737616"/>
                  <a:gd name="connsiteX2" fmla="*/ 121920 w 371856"/>
                  <a:gd name="connsiteY2" fmla="*/ 140208 h 737616"/>
                  <a:gd name="connsiteX3" fmla="*/ 0 w 371856"/>
                  <a:gd name="connsiteY3" fmla="*/ 566928 h 737616"/>
                  <a:gd name="connsiteX4" fmla="*/ 310896 w 371856"/>
                  <a:gd name="connsiteY4" fmla="*/ 737616 h 737616"/>
                  <a:gd name="connsiteX5" fmla="*/ 371856 w 371856"/>
                  <a:gd name="connsiteY5" fmla="*/ 262128 h 73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56" h="737616">
                    <a:moveTo>
                      <a:pt x="371856" y="262128"/>
                    </a:moveTo>
                    <a:lnTo>
                      <a:pt x="121920" y="0"/>
                    </a:lnTo>
                    <a:lnTo>
                      <a:pt x="121920" y="140208"/>
                    </a:lnTo>
                    <a:lnTo>
                      <a:pt x="0" y="566928"/>
                    </a:lnTo>
                    <a:lnTo>
                      <a:pt x="310896" y="737616"/>
                    </a:lnTo>
                    <a:lnTo>
                      <a:pt x="371856" y="26212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2" name="フリーフォーム 51"/>
              <p:cNvSpPr/>
              <p:nvPr/>
            </p:nvSpPr>
            <p:spPr>
              <a:xfrm>
                <a:off x="5052475" y="1536431"/>
                <a:ext cx="439841" cy="712771"/>
              </a:xfrm>
              <a:custGeom>
                <a:avLst/>
                <a:gdLst>
                  <a:gd name="connsiteX0" fmla="*/ 0 w 438912"/>
                  <a:gd name="connsiteY0" fmla="*/ 536448 h 713232"/>
                  <a:gd name="connsiteX1" fmla="*/ 91440 w 438912"/>
                  <a:gd name="connsiteY1" fmla="*/ 219456 h 713232"/>
                  <a:gd name="connsiteX2" fmla="*/ 390144 w 438912"/>
                  <a:gd name="connsiteY2" fmla="*/ 0 h 713232"/>
                  <a:gd name="connsiteX3" fmla="*/ 390144 w 438912"/>
                  <a:gd name="connsiteY3" fmla="*/ 201168 h 713232"/>
                  <a:gd name="connsiteX4" fmla="*/ 438912 w 438912"/>
                  <a:gd name="connsiteY4" fmla="*/ 560832 h 713232"/>
                  <a:gd name="connsiteX5" fmla="*/ 316992 w 438912"/>
                  <a:gd name="connsiteY5" fmla="*/ 713232 h 713232"/>
                  <a:gd name="connsiteX6" fmla="*/ 0 w 438912"/>
                  <a:gd name="connsiteY6" fmla="*/ 536448 h 71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912" h="713232">
                    <a:moveTo>
                      <a:pt x="0" y="536448"/>
                    </a:moveTo>
                    <a:lnTo>
                      <a:pt x="91440" y="219456"/>
                    </a:lnTo>
                    <a:lnTo>
                      <a:pt x="390144" y="0"/>
                    </a:lnTo>
                    <a:lnTo>
                      <a:pt x="390144" y="201168"/>
                    </a:lnTo>
                    <a:lnTo>
                      <a:pt x="438912" y="560832"/>
                    </a:lnTo>
                    <a:lnTo>
                      <a:pt x="316992" y="713232"/>
                    </a:lnTo>
                    <a:lnTo>
                      <a:pt x="0" y="53644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3" name="フリーフォーム 52"/>
              <p:cNvSpPr/>
              <p:nvPr/>
            </p:nvSpPr>
            <p:spPr>
              <a:xfrm>
                <a:off x="4875679" y="1888973"/>
                <a:ext cx="481274" cy="665148"/>
              </a:xfrm>
              <a:custGeom>
                <a:avLst/>
                <a:gdLst>
                  <a:gd name="connsiteX0" fmla="*/ 481584 w 481584"/>
                  <a:gd name="connsiteY0" fmla="*/ 219456 h 664464"/>
                  <a:gd name="connsiteX1" fmla="*/ 134112 w 481584"/>
                  <a:gd name="connsiteY1" fmla="*/ 48768 h 664464"/>
                  <a:gd name="connsiteX2" fmla="*/ 0 w 481584"/>
                  <a:gd name="connsiteY2" fmla="*/ 0 h 664464"/>
                  <a:gd name="connsiteX3" fmla="*/ 0 w 481584"/>
                  <a:gd name="connsiteY3" fmla="*/ 249936 h 664464"/>
                  <a:gd name="connsiteX4" fmla="*/ 85344 w 481584"/>
                  <a:gd name="connsiteY4" fmla="*/ 664464 h 664464"/>
                  <a:gd name="connsiteX5" fmla="*/ 359664 w 481584"/>
                  <a:gd name="connsiteY5" fmla="*/ 658368 h 664464"/>
                  <a:gd name="connsiteX6" fmla="*/ 481584 w 481584"/>
                  <a:gd name="connsiteY6" fmla="*/ 219456 h 66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1584" h="664464">
                    <a:moveTo>
                      <a:pt x="481584" y="219456"/>
                    </a:moveTo>
                    <a:lnTo>
                      <a:pt x="134112" y="48768"/>
                    </a:lnTo>
                    <a:lnTo>
                      <a:pt x="0" y="0"/>
                    </a:lnTo>
                    <a:lnTo>
                      <a:pt x="0" y="249936"/>
                    </a:lnTo>
                    <a:lnTo>
                      <a:pt x="85344" y="664464"/>
                    </a:lnTo>
                    <a:lnTo>
                      <a:pt x="359664" y="658368"/>
                    </a:lnTo>
                    <a:lnTo>
                      <a:pt x="481584" y="21945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5089271" y="1974012"/>
                <a:ext cx="542895" cy="877867"/>
              </a:xfrm>
              <a:custGeom>
                <a:avLst/>
                <a:gdLst>
                  <a:gd name="connsiteX0" fmla="*/ 18288 w 542544"/>
                  <a:gd name="connsiteY0" fmla="*/ 694944 h 877824"/>
                  <a:gd name="connsiteX1" fmla="*/ 0 w 542544"/>
                  <a:gd name="connsiteY1" fmla="*/ 207264 h 877824"/>
                  <a:gd name="connsiteX2" fmla="*/ 463296 w 542544"/>
                  <a:gd name="connsiteY2" fmla="*/ 0 h 877824"/>
                  <a:gd name="connsiteX3" fmla="*/ 542544 w 542544"/>
                  <a:gd name="connsiteY3" fmla="*/ 676656 h 877824"/>
                  <a:gd name="connsiteX4" fmla="*/ 268224 w 542544"/>
                  <a:gd name="connsiteY4" fmla="*/ 877824 h 877824"/>
                  <a:gd name="connsiteX5" fmla="*/ 18288 w 542544"/>
                  <a:gd name="connsiteY5" fmla="*/ 694944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544" h="877824">
                    <a:moveTo>
                      <a:pt x="18288" y="694944"/>
                    </a:moveTo>
                    <a:lnTo>
                      <a:pt x="0" y="207264"/>
                    </a:lnTo>
                    <a:lnTo>
                      <a:pt x="463296" y="0"/>
                    </a:lnTo>
                    <a:lnTo>
                      <a:pt x="542544" y="676656"/>
                    </a:lnTo>
                    <a:lnTo>
                      <a:pt x="268224" y="877824"/>
                    </a:lnTo>
                    <a:lnTo>
                      <a:pt x="18288" y="694944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5" name="フリーフォーム 54"/>
              <p:cNvSpPr/>
              <p:nvPr/>
            </p:nvSpPr>
            <p:spPr>
              <a:xfrm>
                <a:off x="4753982" y="2378106"/>
                <a:ext cx="836122" cy="590537"/>
              </a:xfrm>
              <a:custGeom>
                <a:avLst/>
                <a:gdLst>
                  <a:gd name="connsiteX0" fmla="*/ 835152 w 835152"/>
                  <a:gd name="connsiteY0" fmla="*/ 329184 h 591312"/>
                  <a:gd name="connsiteX1" fmla="*/ 341376 w 835152"/>
                  <a:gd name="connsiteY1" fmla="*/ 67056 h 591312"/>
                  <a:gd name="connsiteX2" fmla="*/ 0 w 835152"/>
                  <a:gd name="connsiteY2" fmla="*/ 0 h 591312"/>
                  <a:gd name="connsiteX3" fmla="*/ 67056 w 835152"/>
                  <a:gd name="connsiteY3" fmla="*/ 134112 h 591312"/>
                  <a:gd name="connsiteX4" fmla="*/ 274320 w 835152"/>
                  <a:gd name="connsiteY4" fmla="*/ 536448 h 591312"/>
                  <a:gd name="connsiteX5" fmla="*/ 487680 w 835152"/>
                  <a:gd name="connsiteY5" fmla="*/ 591312 h 591312"/>
                  <a:gd name="connsiteX6" fmla="*/ 835152 w 835152"/>
                  <a:gd name="connsiteY6" fmla="*/ 329184 h 591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152" h="591312">
                    <a:moveTo>
                      <a:pt x="835152" y="329184"/>
                    </a:moveTo>
                    <a:lnTo>
                      <a:pt x="341376" y="67056"/>
                    </a:lnTo>
                    <a:lnTo>
                      <a:pt x="0" y="0"/>
                    </a:lnTo>
                    <a:lnTo>
                      <a:pt x="67056" y="134112"/>
                    </a:lnTo>
                    <a:lnTo>
                      <a:pt x="274320" y="536448"/>
                    </a:lnTo>
                    <a:lnTo>
                      <a:pt x="487680" y="591312"/>
                    </a:lnTo>
                    <a:lnTo>
                      <a:pt x="835152" y="329184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6" name="フリーフォーム 55"/>
              <p:cNvSpPr/>
              <p:nvPr/>
            </p:nvSpPr>
            <p:spPr>
              <a:xfrm>
                <a:off x="5101275" y="2546979"/>
                <a:ext cx="628951" cy="695309"/>
              </a:xfrm>
              <a:custGeom>
                <a:avLst/>
                <a:gdLst>
                  <a:gd name="connsiteX0" fmla="*/ 0 w 627888"/>
                  <a:gd name="connsiteY0" fmla="*/ 457200 h 694944"/>
                  <a:gd name="connsiteX1" fmla="*/ 36576 w 627888"/>
                  <a:gd name="connsiteY1" fmla="*/ 249936 h 694944"/>
                  <a:gd name="connsiteX2" fmla="*/ 627888 w 627888"/>
                  <a:gd name="connsiteY2" fmla="*/ 0 h 694944"/>
                  <a:gd name="connsiteX3" fmla="*/ 548640 w 627888"/>
                  <a:gd name="connsiteY3" fmla="*/ 316992 h 694944"/>
                  <a:gd name="connsiteX4" fmla="*/ 396240 w 627888"/>
                  <a:gd name="connsiteY4" fmla="*/ 694944 h 694944"/>
                  <a:gd name="connsiteX5" fmla="*/ 121920 w 627888"/>
                  <a:gd name="connsiteY5" fmla="*/ 640080 h 694944"/>
                  <a:gd name="connsiteX6" fmla="*/ 0 w 627888"/>
                  <a:gd name="connsiteY6" fmla="*/ 457200 h 69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7888" h="694944">
                    <a:moveTo>
                      <a:pt x="0" y="457200"/>
                    </a:moveTo>
                    <a:lnTo>
                      <a:pt x="36576" y="249936"/>
                    </a:lnTo>
                    <a:lnTo>
                      <a:pt x="627888" y="0"/>
                    </a:lnTo>
                    <a:lnTo>
                      <a:pt x="548640" y="316992"/>
                    </a:lnTo>
                    <a:lnTo>
                      <a:pt x="396240" y="694944"/>
                    </a:lnTo>
                    <a:lnTo>
                      <a:pt x="121920" y="640080"/>
                    </a:lnTo>
                    <a:lnTo>
                      <a:pt x="0" y="45720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7" name="フリーフォーム 56"/>
              <p:cNvSpPr/>
              <p:nvPr/>
            </p:nvSpPr>
            <p:spPr>
              <a:xfrm>
                <a:off x="4832976" y="2686387"/>
                <a:ext cx="652324" cy="817545"/>
              </a:xfrm>
              <a:custGeom>
                <a:avLst/>
                <a:gdLst>
                  <a:gd name="connsiteX0" fmla="*/ 652272 w 652272"/>
                  <a:gd name="connsiteY0" fmla="*/ 505968 h 816864"/>
                  <a:gd name="connsiteX1" fmla="*/ 237744 w 652272"/>
                  <a:gd name="connsiteY1" fmla="*/ 103632 h 816864"/>
                  <a:gd name="connsiteX2" fmla="*/ 0 w 652272"/>
                  <a:gd name="connsiteY2" fmla="*/ 0 h 816864"/>
                  <a:gd name="connsiteX3" fmla="*/ 91440 w 652272"/>
                  <a:gd name="connsiteY3" fmla="*/ 176784 h 816864"/>
                  <a:gd name="connsiteX4" fmla="*/ 128016 w 652272"/>
                  <a:gd name="connsiteY4" fmla="*/ 493776 h 816864"/>
                  <a:gd name="connsiteX5" fmla="*/ 262128 w 652272"/>
                  <a:gd name="connsiteY5" fmla="*/ 816864 h 816864"/>
                  <a:gd name="connsiteX6" fmla="*/ 652272 w 652272"/>
                  <a:gd name="connsiteY6" fmla="*/ 505968 h 816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272" h="816864">
                    <a:moveTo>
                      <a:pt x="652272" y="505968"/>
                    </a:moveTo>
                    <a:lnTo>
                      <a:pt x="237744" y="103632"/>
                    </a:lnTo>
                    <a:lnTo>
                      <a:pt x="0" y="0"/>
                    </a:lnTo>
                    <a:lnTo>
                      <a:pt x="91440" y="176784"/>
                    </a:lnTo>
                    <a:lnTo>
                      <a:pt x="128016" y="493776"/>
                    </a:lnTo>
                    <a:lnTo>
                      <a:pt x="262128" y="816864"/>
                    </a:lnTo>
                    <a:lnTo>
                      <a:pt x="652272" y="50596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>
                <a:off x="5120149" y="2712623"/>
                <a:ext cx="688446" cy="1127100"/>
              </a:xfrm>
              <a:custGeom>
                <a:avLst/>
                <a:gdLst>
                  <a:gd name="connsiteX0" fmla="*/ 0 w 688848"/>
                  <a:gd name="connsiteY0" fmla="*/ 890016 h 1127760"/>
                  <a:gd name="connsiteX1" fmla="*/ 60960 w 688848"/>
                  <a:gd name="connsiteY1" fmla="*/ 579120 h 1127760"/>
                  <a:gd name="connsiteX2" fmla="*/ 451104 w 688848"/>
                  <a:gd name="connsiteY2" fmla="*/ 170688 h 1127760"/>
                  <a:gd name="connsiteX3" fmla="*/ 609600 w 688848"/>
                  <a:gd name="connsiteY3" fmla="*/ 0 h 1127760"/>
                  <a:gd name="connsiteX4" fmla="*/ 633984 w 688848"/>
                  <a:gd name="connsiteY4" fmla="*/ 432816 h 1127760"/>
                  <a:gd name="connsiteX5" fmla="*/ 688848 w 688848"/>
                  <a:gd name="connsiteY5" fmla="*/ 737616 h 1127760"/>
                  <a:gd name="connsiteX6" fmla="*/ 633984 w 688848"/>
                  <a:gd name="connsiteY6" fmla="*/ 1127760 h 1127760"/>
                  <a:gd name="connsiteX7" fmla="*/ 0 w 688848"/>
                  <a:gd name="connsiteY7" fmla="*/ 890016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8848" h="1127760">
                    <a:moveTo>
                      <a:pt x="0" y="890016"/>
                    </a:moveTo>
                    <a:lnTo>
                      <a:pt x="60960" y="579120"/>
                    </a:lnTo>
                    <a:lnTo>
                      <a:pt x="451104" y="170688"/>
                    </a:lnTo>
                    <a:lnTo>
                      <a:pt x="609600" y="0"/>
                    </a:lnTo>
                    <a:lnTo>
                      <a:pt x="633984" y="432816"/>
                    </a:lnTo>
                    <a:lnTo>
                      <a:pt x="688848" y="737616"/>
                    </a:lnTo>
                    <a:lnTo>
                      <a:pt x="633984" y="1127760"/>
                    </a:lnTo>
                    <a:lnTo>
                      <a:pt x="0" y="89001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フリーフォーム 58"/>
              <p:cNvSpPr/>
              <p:nvPr/>
            </p:nvSpPr>
            <p:spPr>
              <a:xfrm>
                <a:off x="4753413" y="3097700"/>
                <a:ext cx="759628" cy="1000103"/>
              </a:xfrm>
              <a:custGeom>
                <a:avLst/>
                <a:gdLst>
                  <a:gd name="connsiteX0" fmla="*/ 688848 w 688848"/>
                  <a:gd name="connsiteY0" fmla="*/ 621792 h 908304"/>
                  <a:gd name="connsiteX1" fmla="*/ 341376 w 688848"/>
                  <a:gd name="connsiteY1" fmla="*/ 97536 h 908304"/>
                  <a:gd name="connsiteX2" fmla="*/ 0 w 688848"/>
                  <a:gd name="connsiteY2" fmla="*/ 0 h 908304"/>
                  <a:gd name="connsiteX3" fmla="*/ 152400 w 688848"/>
                  <a:gd name="connsiteY3" fmla="*/ 554736 h 908304"/>
                  <a:gd name="connsiteX4" fmla="*/ 298704 w 688848"/>
                  <a:gd name="connsiteY4" fmla="*/ 908304 h 908304"/>
                  <a:gd name="connsiteX5" fmla="*/ 475488 w 688848"/>
                  <a:gd name="connsiteY5" fmla="*/ 829056 h 908304"/>
                  <a:gd name="connsiteX6" fmla="*/ 688848 w 688848"/>
                  <a:gd name="connsiteY6" fmla="*/ 621792 h 90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8848" h="908304">
                    <a:moveTo>
                      <a:pt x="688848" y="621792"/>
                    </a:moveTo>
                    <a:lnTo>
                      <a:pt x="341376" y="97536"/>
                    </a:lnTo>
                    <a:lnTo>
                      <a:pt x="0" y="0"/>
                    </a:lnTo>
                    <a:lnTo>
                      <a:pt x="152400" y="554736"/>
                    </a:lnTo>
                    <a:lnTo>
                      <a:pt x="298704" y="908304"/>
                    </a:lnTo>
                    <a:lnTo>
                      <a:pt x="475488" y="829056"/>
                    </a:lnTo>
                    <a:lnTo>
                      <a:pt x="688848" y="621792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5210967" y="3272466"/>
                <a:ext cx="730943" cy="1122337"/>
              </a:xfrm>
              <a:custGeom>
                <a:avLst/>
                <a:gdLst>
                  <a:gd name="connsiteX0" fmla="*/ 0 w 664464"/>
                  <a:gd name="connsiteY0" fmla="*/ 780288 h 1121664"/>
                  <a:gd name="connsiteX1" fmla="*/ 158496 w 664464"/>
                  <a:gd name="connsiteY1" fmla="*/ 188976 h 1121664"/>
                  <a:gd name="connsiteX2" fmla="*/ 292608 w 664464"/>
                  <a:gd name="connsiteY2" fmla="*/ 0 h 1121664"/>
                  <a:gd name="connsiteX3" fmla="*/ 524256 w 664464"/>
                  <a:gd name="connsiteY3" fmla="*/ 292608 h 1121664"/>
                  <a:gd name="connsiteX4" fmla="*/ 664464 w 664464"/>
                  <a:gd name="connsiteY4" fmla="*/ 457200 h 1121664"/>
                  <a:gd name="connsiteX5" fmla="*/ 493776 w 664464"/>
                  <a:gd name="connsiteY5" fmla="*/ 1005840 h 1121664"/>
                  <a:gd name="connsiteX6" fmla="*/ 359664 w 664464"/>
                  <a:gd name="connsiteY6" fmla="*/ 1121664 h 1121664"/>
                  <a:gd name="connsiteX7" fmla="*/ 103632 w 664464"/>
                  <a:gd name="connsiteY7" fmla="*/ 963168 h 1121664"/>
                  <a:gd name="connsiteX8" fmla="*/ 0 w 664464"/>
                  <a:gd name="connsiteY8" fmla="*/ 780288 h 112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4464" h="1121664">
                    <a:moveTo>
                      <a:pt x="0" y="780288"/>
                    </a:moveTo>
                    <a:lnTo>
                      <a:pt x="158496" y="188976"/>
                    </a:lnTo>
                    <a:lnTo>
                      <a:pt x="292608" y="0"/>
                    </a:lnTo>
                    <a:lnTo>
                      <a:pt x="524256" y="292608"/>
                    </a:lnTo>
                    <a:lnTo>
                      <a:pt x="664464" y="457200"/>
                    </a:lnTo>
                    <a:lnTo>
                      <a:pt x="493776" y="1005840"/>
                    </a:lnTo>
                    <a:lnTo>
                      <a:pt x="359664" y="1121664"/>
                    </a:lnTo>
                    <a:lnTo>
                      <a:pt x="103632" y="963168"/>
                    </a:lnTo>
                    <a:lnTo>
                      <a:pt x="0" y="780288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4753389" y="3560262"/>
                <a:ext cx="640637" cy="809607"/>
              </a:xfrm>
              <a:custGeom>
                <a:avLst/>
                <a:gdLst>
                  <a:gd name="connsiteX0" fmla="*/ 158496 w 554736"/>
                  <a:gd name="connsiteY0" fmla="*/ 646176 h 810768"/>
                  <a:gd name="connsiteX1" fmla="*/ 42672 w 554736"/>
                  <a:gd name="connsiteY1" fmla="*/ 60960 h 810768"/>
                  <a:gd name="connsiteX2" fmla="*/ 0 w 554736"/>
                  <a:gd name="connsiteY2" fmla="*/ 0 h 810768"/>
                  <a:gd name="connsiteX3" fmla="*/ 384048 w 554736"/>
                  <a:gd name="connsiteY3" fmla="*/ 225552 h 810768"/>
                  <a:gd name="connsiteX4" fmla="*/ 554736 w 554736"/>
                  <a:gd name="connsiteY4" fmla="*/ 499872 h 810768"/>
                  <a:gd name="connsiteX5" fmla="*/ 530352 w 554736"/>
                  <a:gd name="connsiteY5" fmla="*/ 810768 h 810768"/>
                  <a:gd name="connsiteX6" fmla="*/ 158496 w 554736"/>
                  <a:gd name="connsiteY6" fmla="*/ 646176 h 81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4736" h="810768">
                    <a:moveTo>
                      <a:pt x="158496" y="646176"/>
                    </a:moveTo>
                    <a:lnTo>
                      <a:pt x="42672" y="60960"/>
                    </a:lnTo>
                    <a:lnTo>
                      <a:pt x="0" y="0"/>
                    </a:lnTo>
                    <a:lnTo>
                      <a:pt x="384048" y="225552"/>
                    </a:lnTo>
                    <a:lnTo>
                      <a:pt x="554736" y="499872"/>
                    </a:lnTo>
                    <a:lnTo>
                      <a:pt x="530352" y="810768"/>
                    </a:lnTo>
                    <a:lnTo>
                      <a:pt x="158496" y="64617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4735362" y="3820244"/>
                <a:ext cx="939176" cy="1011214"/>
              </a:xfrm>
              <a:custGeom>
                <a:avLst/>
                <a:gdLst>
                  <a:gd name="connsiteX0" fmla="*/ 725424 w 938784"/>
                  <a:gd name="connsiteY0" fmla="*/ 1011936 h 1011936"/>
                  <a:gd name="connsiteX1" fmla="*/ 262128 w 938784"/>
                  <a:gd name="connsiteY1" fmla="*/ 920496 h 1011936"/>
                  <a:gd name="connsiteX2" fmla="*/ 97536 w 938784"/>
                  <a:gd name="connsiteY2" fmla="*/ 749808 h 1011936"/>
                  <a:gd name="connsiteX3" fmla="*/ 0 w 938784"/>
                  <a:gd name="connsiteY3" fmla="*/ 512064 h 1011936"/>
                  <a:gd name="connsiteX4" fmla="*/ 91440 w 938784"/>
                  <a:gd name="connsiteY4" fmla="*/ 280416 h 1011936"/>
                  <a:gd name="connsiteX5" fmla="*/ 121920 w 938784"/>
                  <a:gd name="connsiteY5" fmla="*/ 0 h 1011936"/>
                  <a:gd name="connsiteX6" fmla="*/ 627888 w 938784"/>
                  <a:gd name="connsiteY6" fmla="*/ 445008 h 1011936"/>
                  <a:gd name="connsiteX7" fmla="*/ 938784 w 938784"/>
                  <a:gd name="connsiteY7" fmla="*/ 524256 h 1011936"/>
                  <a:gd name="connsiteX8" fmla="*/ 725424 w 938784"/>
                  <a:gd name="connsiteY8" fmla="*/ 1011936 h 101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784" h="1011936">
                    <a:moveTo>
                      <a:pt x="725424" y="1011936"/>
                    </a:moveTo>
                    <a:lnTo>
                      <a:pt x="262128" y="920496"/>
                    </a:lnTo>
                    <a:lnTo>
                      <a:pt x="97536" y="749808"/>
                    </a:lnTo>
                    <a:lnTo>
                      <a:pt x="0" y="512064"/>
                    </a:lnTo>
                    <a:lnTo>
                      <a:pt x="91440" y="280416"/>
                    </a:lnTo>
                    <a:lnTo>
                      <a:pt x="121920" y="0"/>
                    </a:lnTo>
                    <a:lnTo>
                      <a:pt x="627888" y="445008"/>
                    </a:lnTo>
                    <a:lnTo>
                      <a:pt x="938784" y="524256"/>
                    </a:lnTo>
                    <a:lnTo>
                      <a:pt x="725424" y="1011936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73" name="グループ化 69"/>
          <p:cNvGrpSpPr>
            <a:grpSpLocks/>
          </p:cNvGrpSpPr>
          <p:nvPr/>
        </p:nvGrpSpPr>
        <p:grpSpPr bwMode="auto">
          <a:xfrm>
            <a:off x="4322930" y="892795"/>
            <a:ext cx="1369832" cy="1819169"/>
            <a:chOff x="2034948" y="729850"/>
            <a:chExt cx="3886523" cy="516212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74" name="グループ化 240"/>
            <p:cNvGrpSpPr>
              <a:grpSpLocks/>
            </p:cNvGrpSpPr>
            <p:nvPr/>
          </p:nvGrpSpPr>
          <p:grpSpPr bwMode="auto">
            <a:xfrm rot="690129">
              <a:off x="3121751" y="1606730"/>
              <a:ext cx="2799720" cy="4285245"/>
              <a:chOff x="2819400" y="-106626"/>
              <a:chExt cx="3733800" cy="5714946"/>
            </a:xfrm>
            <a:grpFill/>
          </p:grpSpPr>
          <p:grpSp>
            <p:nvGrpSpPr>
              <p:cNvPr id="288" name="グループ化 241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342" name="フリーフォーム 341"/>
                <p:cNvSpPr/>
                <p:nvPr/>
              </p:nvSpPr>
              <p:spPr>
                <a:xfrm>
                  <a:off x="4591172" y="1294438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>
                <a:xfrm>
                  <a:off x="4854403" y="108643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>
                <a:xfrm>
                  <a:off x="5014329" y="9695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5" name="フリーフォーム 344"/>
                <p:cNvSpPr/>
                <p:nvPr/>
              </p:nvSpPr>
              <p:spPr>
                <a:xfrm>
                  <a:off x="5229986" y="815898"/>
                  <a:ext cx="853280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6" name="フリーフォーム 345"/>
                <p:cNvSpPr/>
                <p:nvPr/>
              </p:nvSpPr>
              <p:spPr>
                <a:xfrm>
                  <a:off x="5606148" y="69013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7" name="フリーフォーム 346"/>
                <p:cNvSpPr/>
                <p:nvPr/>
              </p:nvSpPr>
              <p:spPr>
                <a:xfrm>
                  <a:off x="5454639" y="22853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8" name="フリーフォーム 347"/>
                <p:cNvSpPr/>
                <p:nvPr/>
              </p:nvSpPr>
              <p:spPr>
                <a:xfrm>
                  <a:off x="5687617" y="216707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9" name="フリーフォーム 348"/>
                <p:cNvSpPr/>
                <p:nvPr/>
              </p:nvSpPr>
              <p:spPr>
                <a:xfrm>
                  <a:off x="5041475" y="23340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0" name="フリーフォーム 349"/>
                <p:cNvSpPr/>
                <p:nvPr/>
              </p:nvSpPr>
              <p:spPr>
                <a:xfrm>
                  <a:off x="4375925" y="1517155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1" name="フリーフォーム 350"/>
                <p:cNvSpPr/>
                <p:nvPr/>
              </p:nvSpPr>
              <p:spPr>
                <a:xfrm>
                  <a:off x="4786677" y="421254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2" name="フリーフォーム 351"/>
                <p:cNvSpPr/>
                <p:nvPr/>
              </p:nvSpPr>
              <p:spPr>
                <a:xfrm>
                  <a:off x="4528365" y="531991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3" name="フリーフォーム 352"/>
                <p:cNvSpPr/>
                <p:nvPr/>
              </p:nvSpPr>
              <p:spPr>
                <a:xfrm>
                  <a:off x="4296378" y="79630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4" name="フリーフォーム 353"/>
                <p:cNvSpPr/>
                <p:nvPr/>
              </p:nvSpPr>
              <p:spPr>
                <a:xfrm>
                  <a:off x="4146893" y="1848010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5" name="フリーフォーム 354"/>
                <p:cNvSpPr/>
                <p:nvPr/>
              </p:nvSpPr>
              <p:spPr>
                <a:xfrm>
                  <a:off x="3826505" y="1456344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6" name="フリーフォーム 355"/>
                <p:cNvSpPr/>
                <p:nvPr/>
              </p:nvSpPr>
              <p:spPr>
                <a:xfrm>
                  <a:off x="4111895" y="103000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7" name="フリーフォーム 356"/>
                <p:cNvSpPr/>
                <p:nvPr/>
              </p:nvSpPr>
              <p:spPr>
                <a:xfrm>
                  <a:off x="3838434" y="539443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89" name="グループ化 242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326" name="フリーフォーム 325"/>
                <p:cNvSpPr/>
                <p:nvPr/>
              </p:nvSpPr>
              <p:spPr>
                <a:xfrm>
                  <a:off x="4593371" y="129433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7" name="フリーフォーム 326"/>
                <p:cNvSpPr/>
                <p:nvPr/>
              </p:nvSpPr>
              <p:spPr>
                <a:xfrm>
                  <a:off x="4855599" y="108449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8" name="フリーフォーム 327"/>
                <p:cNvSpPr/>
                <p:nvPr/>
              </p:nvSpPr>
              <p:spPr>
                <a:xfrm>
                  <a:off x="5016320" y="9682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9" name="フリーフォーム 328"/>
                <p:cNvSpPr/>
                <p:nvPr/>
              </p:nvSpPr>
              <p:spPr>
                <a:xfrm>
                  <a:off x="5229317" y="816690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0" name="フリーフォーム 329"/>
                <p:cNvSpPr/>
                <p:nvPr/>
              </p:nvSpPr>
              <p:spPr>
                <a:xfrm>
                  <a:off x="5607495" y="68947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1" name="フリーフォーム 330"/>
                <p:cNvSpPr/>
                <p:nvPr/>
              </p:nvSpPr>
              <p:spPr>
                <a:xfrm>
                  <a:off x="5453866" y="227080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2" name="フリーフォーム 331"/>
                <p:cNvSpPr/>
                <p:nvPr/>
              </p:nvSpPr>
              <p:spPr>
                <a:xfrm>
                  <a:off x="5687109" y="215902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3" name="フリーフォーム 332"/>
                <p:cNvSpPr/>
                <p:nvPr/>
              </p:nvSpPr>
              <p:spPr>
                <a:xfrm>
                  <a:off x="5042611" y="23133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4" name="フリーフォーム 333"/>
                <p:cNvSpPr/>
                <p:nvPr/>
              </p:nvSpPr>
              <p:spPr>
                <a:xfrm>
                  <a:off x="4377271" y="151678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5" name="フリーフォーム 334"/>
                <p:cNvSpPr/>
                <p:nvPr/>
              </p:nvSpPr>
              <p:spPr>
                <a:xfrm>
                  <a:off x="4787359" y="420939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6" name="フリーフォーム 335"/>
                <p:cNvSpPr/>
                <p:nvPr/>
              </p:nvSpPr>
              <p:spPr>
                <a:xfrm>
                  <a:off x="4529308" y="5324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7" name="フリーフォーム 336"/>
                <p:cNvSpPr/>
                <p:nvPr/>
              </p:nvSpPr>
              <p:spPr>
                <a:xfrm>
                  <a:off x="4295820" y="793866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>
                  <a:off x="4148983" y="1847927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>
                  <a:off x="3829055" y="145489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>
                <a:xfrm>
                  <a:off x="4112440" y="1029684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1" name="フリーフォーム 340"/>
                <p:cNvSpPr/>
                <p:nvPr/>
              </p:nvSpPr>
              <p:spPr>
                <a:xfrm>
                  <a:off x="3838533" y="539141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90" name="グループ化 243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310" name="フリーフォーム 309"/>
                <p:cNvSpPr/>
                <p:nvPr/>
              </p:nvSpPr>
              <p:spPr>
                <a:xfrm>
                  <a:off x="4593962" y="1294861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1" name="フリーフォーム 310"/>
                <p:cNvSpPr/>
                <p:nvPr/>
              </p:nvSpPr>
              <p:spPr>
                <a:xfrm>
                  <a:off x="4856358" y="108417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2" name="フリーフォーム 311"/>
                <p:cNvSpPr/>
                <p:nvPr/>
              </p:nvSpPr>
              <p:spPr>
                <a:xfrm>
                  <a:off x="5017181" y="968789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3" name="フリーフォーム 312"/>
                <p:cNvSpPr/>
                <p:nvPr/>
              </p:nvSpPr>
              <p:spPr>
                <a:xfrm>
                  <a:off x="5231746" y="815052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4" name="フリーフォーム 313"/>
                <p:cNvSpPr/>
                <p:nvPr/>
              </p:nvSpPr>
              <p:spPr>
                <a:xfrm>
                  <a:off x="5608734" y="6881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5" name="フリーフォーム 314"/>
                <p:cNvSpPr/>
                <p:nvPr/>
              </p:nvSpPr>
              <p:spPr>
                <a:xfrm>
                  <a:off x="5455783" y="226802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6" name="フリーフォーム 315"/>
                <p:cNvSpPr/>
                <p:nvPr/>
              </p:nvSpPr>
              <p:spPr>
                <a:xfrm>
                  <a:off x="5688040" y="216704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7" name="フリーフォーム 316"/>
                <p:cNvSpPr/>
                <p:nvPr/>
              </p:nvSpPr>
              <p:spPr>
                <a:xfrm>
                  <a:off x="5042123" y="230969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8" name="フリーフォーム 317"/>
                <p:cNvSpPr/>
                <p:nvPr/>
              </p:nvSpPr>
              <p:spPr>
                <a:xfrm>
                  <a:off x="4378241" y="151717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9" name="フリーフォーム 318"/>
                <p:cNvSpPr/>
                <p:nvPr/>
              </p:nvSpPr>
              <p:spPr>
                <a:xfrm>
                  <a:off x="4788874" y="420355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0" name="フリーフォーム 319"/>
                <p:cNvSpPr/>
                <p:nvPr/>
              </p:nvSpPr>
              <p:spPr>
                <a:xfrm>
                  <a:off x="4531087" y="53208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1" name="フリーフォーム 320"/>
                <p:cNvSpPr/>
                <p:nvPr/>
              </p:nvSpPr>
              <p:spPr>
                <a:xfrm>
                  <a:off x="4297255" y="794895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2" name="フリーフォーム 321"/>
                <p:cNvSpPr/>
                <p:nvPr/>
              </p:nvSpPr>
              <p:spPr>
                <a:xfrm>
                  <a:off x="4149237" y="1845736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3" name="フリーフォーム 322"/>
                <p:cNvSpPr/>
                <p:nvPr/>
              </p:nvSpPr>
              <p:spPr>
                <a:xfrm>
                  <a:off x="3830244" y="1456154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4" name="フリーフォーム 323"/>
                <p:cNvSpPr/>
                <p:nvPr/>
              </p:nvSpPr>
              <p:spPr>
                <a:xfrm>
                  <a:off x="4112817" y="102980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5" name="フリーフォーム 324"/>
                <p:cNvSpPr/>
                <p:nvPr/>
              </p:nvSpPr>
              <p:spPr>
                <a:xfrm>
                  <a:off x="3841015" y="537792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91" name="グループ化 244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94" name="フリーフォーム 293"/>
                <p:cNvSpPr/>
                <p:nvPr/>
              </p:nvSpPr>
              <p:spPr>
                <a:xfrm>
                  <a:off x="4592604" y="129342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5" name="フリーフォーム 294"/>
                <p:cNvSpPr/>
                <p:nvPr/>
              </p:nvSpPr>
              <p:spPr>
                <a:xfrm>
                  <a:off x="4856111" y="108361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6" name="フリーフォーム 295"/>
                <p:cNvSpPr/>
                <p:nvPr/>
              </p:nvSpPr>
              <p:spPr>
                <a:xfrm>
                  <a:off x="5016766" y="966669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7" name="フリーフォーム 296"/>
                <p:cNvSpPr/>
                <p:nvPr/>
              </p:nvSpPr>
              <p:spPr>
                <a:xfrm>
                  <a:off x="5229770" y="813301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8" name="フリーフォーム 297"/>
                <p:cNvSpPr/>
                <p:nvPr/>
              </p:nvSpPr>
              <p:spPr>
                <a:xfrm>
                  <a:off x="5607964" y="68617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9" name="フリーフォーム 298"/>
                <p:cNvSpPr/>
                <p:nvPr/>
              </p:nvSpPr>
              <p:spPr>
                <a:xfrm>
                  <a:off x="5454559" y="225195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0" name="フリーフォーム 299"/>
                <p:cNvSpPr/>
                <p:nvPr/>
              </p:nvSpPr>
              <p:spPr>
                <a:xfrm>
                  <a:off x="5688082" y="213980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1" name="フリーフォーム 300"/>
                <p:cNvSpPr/>
                <p:nvPr/>
              </p:nvSpPr>
              <p:spPr>
                <a:xfrm>
                  <a:off x="5041566" y="22949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2" name="フリーフォーム 301"/>
                <p:cNvSpPr/>
                <p:nvPr/>
              </p:nvSpPr>
              <p:spPr>
                <a:xfrm>
                  <a:off x="4376987" y="151597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3" name="フリーフォーム 302"/>
                <p:cNvSpPr/>
                <p:nvPr/>
              </p:nvSpPr>
              <p:spPr>
                <a:xfrm>
                  <a:off x="4787856" y="41811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4" name="フリーフォーム 303"/>
                <p:cNvSpPr/>
                <p:nvPr/>
              </p:nvSpPr>
              <p:spPr>
                <a:xfrm>
                  <a:off x="4529210" y="53066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5" name="フリーフォーム 304"/>
                <p:cNvSpPr/>
                <p:nvPr/>
              </p:nvSpPr>
              <p:spPr>
                <a:xfrm>
                  <a:off x="4295615" y="793067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6" name="フリーフォーム 305"/>
                <p:cNvSpPr/>
                <p:nvPr/>
              </p:nvSpPr>
              <p:spPr>
                <a:xfrm>
                  <a:off x="4149048" y="184460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7" name="フリーフォーム 306"/>
                <p:cNvSpPr/>
                <p:nvPr/>
              </p:nvSpPr>
              <p:spPr>
                <a:xfrm>
                  <a:off x="3827690" y="1454233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8" name="フリーフォーム 307"/>
                <p:cNvSpPr/>
                <p:nvPr/>
              </p:nvSpPr>
              <p:spPr>
                <a:xfrm>
                  <a:off x="4112418" y="1027362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9" name="フリーフォーム 308"/>
                <p:cNvSpPr/>
                <p:nvPr/>
              </p:nvSpPr>
              <p:spPr>
                <a:xfrm>
                  <a:off x="3838521" y="536713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292" name="フリーフォーム 291"/>
              <p:cNvSpPr/>
              <p:nvPr/>
            </p:nvSpPr>
            <p:spPr>
              <a:xfrm>
                <a:off x="2819223" y="2398635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3" name="フリーフォーム 292"/>
              <p:cNvSpPr/>
              <p:nvPr/>
            </p:nvSpPr>
            <p:spPr>
              <a:xfrm>
                <a:off x="3127099" y="259658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5" name="グループ化 311"/>
            <p:cNvGrpSpPr>
              <a:grpSpLocks/>
            </p:cNvGrpSpPr>
            <p:nvPr/>
          </p:nvGrpSpPr>
          <p:grpSpPr bwMode="auto">
            <a:xfrm>
              <a:off x="2034948" y="729850"/>
              <a:ext cx="2799720" cy="4285245"/>
              <a:chOff x="2819400" y="-106626"/>
              <a:chExt cx="3733800" cy="5714946"/>
            </a:xfrm>
            <a:grpFill/>
          </p:grpSpPr>
          <p:grpSp>
            <p:nvGrpSpPr>
              <p:cNvPr id="218" name="グループ化 312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72" name="フリーフォーム 271"/>
                <p:cNvSpPr/>
                <p:nvPr/>
              </p:nvSpPr>
              <p:spPr>
                <a:xfrm>
                  <a:off x="4593714" y="129735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>
                <a:xfrm>
                  <a:off x="4856261" y="1087711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4" name="フリーフォーム 273"/>
                <p:cNvSpPr/>
                <p:nvPr/>
              </p:nvSpPr>
              <p:spPr>
                <a:xfrm>
                  <a:off x="5017178" y="97124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5" name="フリーフォーム 274"/>
                <p:cNvSpPr/>
                <p:nvPr/>
              </p:nvSpPr>
              <p:spPr>
                <a:xfrm>
                  <a:off x="5231028" y="818774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6" name="フリーフォーム 275"/>
                <p:cNvSpPr/>
                <p:nvPr/>
              </p:nvSpPr>
              <p:spPr>
                <a:xfrm>
                  <a:off x="5607910" y="691717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7" name="フリーフォーム 276"/>
                <p:cNvSpPr/>
                <p:nvPr/>
              </p:nvSpPr>
              <p:spPr>
                <a:xfrm>
                  <a:off x="5455463" y="23007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8" name="フリーフォーム 277"/>
                <p:cNvSpPr/>
                <p:nvPr/>
              </p:nvSpPr>
              <p:spPr>
                <a:xfrm>
                  <a:off x="5688369" y="219487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9" name="フリーフォーム 278"/>
                <p:cNvSpPr/>
                <p:nvPr/>
              </p:nvSpPr>
              <p:spPr>
                <a:xfrm>
                  <a:off x="5042586" y="234311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0" name="フリーフォーム 279"/>
                <p:cNvSpPr/>
                <p:nvPr/>
              </p:nvSpPr>
              <p:spPr>
                <a:xfrm>
                  <a:off x="4377747" y="151970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1" name="フリーフォーム 280"/>
                <p:cNvSpPr/>
                <p:nvPr/>
              </p:nvSpPr>
              <p:spPr>
                <a:xfrm>
                  <a:off x="4788507" y="42277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2" name="フリーフォーム 281"/>
                <p:cNvSpPr/>
                <p:nvPr/>
              </p:nvSpPr>
              <p:spPr>
                <a:xfrm>
                  <a:off x="4530194" y="53501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3" name="フリーフォーム 282"/>
                <p:cNvSpPr/>
                <p:nvPr/>
              </p:nvSpPr>
              <p:spPr>
                <a:xfrm>
                  <a:off x="4297289" y="797598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4" name="フリーフォーム 283"/>
                <p:cNvSpPr/>
                <p:nvPr/>
              </p:nvSpPr>
              <p:spPr>
                <a:xfrm>
                  <a:off x="4149077" y="185005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5" name="フリーフォーム 284"/>
                <p:cNvSpPr/>
                <p:nvPr/>
              </p:nvSpPr>
              <p:spPr>
                <a:xfrm>
                  <a:off x="3829362" y="145829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6" name="フリーフォーム 285"/>
                <p:cNvSpPr/>
                <p:nvPr/>
              </p:nvSpPr>
              <p:spPr>
                <a:xfrm>
                  <a:off x="4113083" y="103265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7" name="フリーフォーム 286"/>
                <p:cNvSpPr/>
                <p:nvPr/>
              </p:nvSpPr>
              <p:spPr>
                <a:xfrm>
                  <a:off x="3839948" y="54136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19" name="グループ化 313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56" name="フリーフォーム 255"/>
                <p:cNvSpPr/>
                <p:nvPr/>
              </p:nvSpPr>
              <p:spPr>
                <a:xfrm>
                  <a:off x="4592293" y="1295758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7" name="フリーフォーム 256"/>
                <p:cNvSpPr/>
                <p:nvPr/>
              </p:nvSpPr>
              <p:spPr>
                <a:xfrm>
                  <a:off x="4855232" y="108594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8" name="フリーフォーム 257"/>
                <p:cNvSpPr/>
                <p:nvPr/>
              </p:nvSpPr>
              <p:spPr>
                <a:xfrm>
                  <a:off x="5017046" y="969512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9" name="フリーフォーム 258"/>
                <p:cNvSpPr/>
                <p:nvPr/>
              </p:nvSpPr>
              <p:spPr>
                <a:xfrm>
                  <a:off x="5229487" y="816354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0" name="フリーフォーム 259"/>
                <p:cNvSpPr/>
                <p:nvPr/>
              </p:nvSpPr>
              <p:spPr>
                <a:xfrm>
                  <a:off x="5608090" y="690194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1" name="フリーフォーム 260"/>
                <p:cNvSpPr/>
                <p:nvPr/>
              </p:nvSpPr>
              <p:spPr>
                <a:xfrm>
                  <a:off x="5455022" y="22826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2" name="フリーフォーム 261"/>
                <p:cNvSpPr/>
                <p:nvPr/>
              </p:nvSpPr>
              <p:spPr>
                <a:xfrm>
                  <a:off x="5687815" y="21804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3" name="フリーフォーム 262"/>
                <p:cNvSpPr/>
                <p:nvPr/>
              </p:nvSpPr>
              <p:spPr>
                <a:xfrm>
                  <a:off x="5041084" y="23218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4" name="フリーフォーム 263"/>
                <p:cNvSpPr/>
                <p:nvPr/>
              </p:nvSpPr>
              <p:spPr>
                <a:xfrm>
                  <a:off x="4377096" y="151834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5" name="フリーフォーム 264"/>
                <p:cNvSpPr/>
                <p:nvPr/>
              </p:nvSpPr>
              <p:spPr>
                <a:xfrm>
                  <a:off x="4788547" y="420211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6" name="フリーフォーム 265"/>
                <p:cNvSpPr/>
                <p:nvPr/>
              </p:nvSpPr>
              <p:spPr>
                <a:xfrm>
                  <a:off x="4529617" y="532806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7" name="フリーフォーム 266"/>
                <p:cNvSpPr/>
                <p:nvPr/>
              </p:nvSpPr>
              <p:spPr>
                <a:xfrm>
                  <a:off x="4296182" y="79622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8" name="フリーフォーム 267"/>
                <p:cNvSpPr/>
                <p:nvPr/>
              </p:nvSpPr>
              <p:spPr>
                <a:xfrm>
                  <a:off x="4149268" y="1846887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69" name="フリーフォーム 268"/>
                <p:cNvSpPr/>
                <p:nvPr/>
              </p:nvSpPr>
              <p:spPr>
                <a:xfrm>
                  <a:off x="3829332" y="1455009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0" name="フリーフォーム 269"/>
                <p:cNvSpPr/>
                <p:nvPr/>
              </p:nvSpPr>
              <p:spPr>
                <a:xfrm>
                  <a:off x="4111330" y="1029900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1" name="フリーフォーム 270"/>
                <p:cNvSpPr/>
                <p:nvPr/>
              </p:nvSpPr>
              <p:spPr>
                <a:xfrm>
                  <a:off x="3838838" y="538826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20" name="グループ化 314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40" name="フリーフォーム 239"/>
                <p:cNvSpPr/>
                <p:nvPr/>
              </p:nvSpPr>
              <p:spPr>
                <a:xfrm>
                  <a:off x="4595023" y="129611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1" name="フリーフォーム 240"/>
                <p:cNvSpPr/>
                <p:nvPr/>
              </p:nvSpPr>
              <p:spPr>
                <a:xfrm>
                  <a:off x="4855636" y="108571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2" name="フリーフォーム 241"/>
                <p:cNvSpPr/>
                <p:nvPr/>
              </p:nvSpPr>
              <p:spPr>
                <a:xfrm>
                  <a:off x="5017594" y="969412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3" name="フリーフォーム 242"/>
                <p:cNvSpPr/>
                <p:nvPr/>
              </p:nvSpPr>
              <p:spPr>
                <a:xfrm>
                  <a:off x="5232411" y="816105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4" name="フリーフォーム 243"/>
                <p:cNvSpPr/>
                <p:nvPr/>
              </p:nvSpPr>
              <p:spPr>
                <a:xfrm>
                  <a:off x="5609108" y="689313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5" name="フリーフォーム 244"/>
                <p:cNvSpPr/>
                <p:nvPr/>
              </p:nvSpPr>
              <p:spPr>
                <a:xfrm>
                  <a:off x="5455201" y="22779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6" name="フリーフォーム 245"/>
                <p:cNvSpPr/>
                <p:nvPr/>
              </p:nvSpPr>
              <p:spPr>
                <a:xfrm>
                  <a:off x="5689878" y="217423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7" name="フリーフォーム 246"/>
                <p:cNvSpPr/>
                <p:nvPr/>
              </p:nvSpPr>
              <p:spPr>
                <a:xfrm>
                  <a:off x="5043158" y="232951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8" name="フリーフォーム 247"/>
                <p:cNvSpPr/>
                <p:nvPr/>
              </p:nvSpPr>
              <p:spPr>
                <a:xfrm>
                  <a:off x="4377950" y="1518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49" name="フリーフォーム 248"/>
                <p:cNvSpPr/>
                <p:nvPr/>
              </p:nvSpPr>
              <p:spPr>
                <a:xfrm>
                  <a:off x="4788373" y="421188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0" name="フリーフォーム 249"/>
                <p:cNvSpPr/>
                <p:nvPr/>
              </p:nvSpPr>
              <p:spPr>
                <a:xfrm>
                  <a:off x="4531737" y="533999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1" name="フリーフォーム 250"/>
                <p:cNvSpPr/>
                <p:nvPr/>
              </p:nvSpPr>
              <p:spPr>
                <a:xfrm>
                  <a:off x="4298096" y="795334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2" name="フリーフォーム 251"/>
                <p:cNvSpPr/>
                <p:nvPr/>
              </p:nvSpPr>
              <p:spPr>
                <a:xfrm>
                  <a:off x="4148864" y="1847188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3" name="フリーフォーム 252"/>
                <p:cNvSpPr/>
                <p:nvPr/>
              </p:nvSpPr>
              <p:spPr>
                <a:xfrm>
                  <a:off x="3830231" y="1457319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4" name="フリーフォーム 253"/>
                <p:cNvSpPr/>
                <p:nvPr/>
              </p:nvSpPr>
              <p:spPr>
                <a:xfrm>
                  <a:off x="4113549" y="103003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55" name="フリーフォーム 254"/>
                <p:cNvSpPr/>
                <p:nvPr/>
              </p:nvSpPr>
              <p:spPr>
                <a:xfrm>
                  <a:off x="3840107" y="539782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21" name="グループ化 315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24" name="フリーフォーム 223"/>
                <p:cNvSpPr/>
                <p:nvPr/>
              </p:nvSpPr>
              <p:spPr>
                <a:xfrm>
                  <a:off x="4592855" y="1295700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5" name="フリーフォーム 224"/>
                <p:cNvSpPr/>
                <p:nvPr/>
              </p:nvSpPr>
              <p:spPr>
                <a:xfrm>
                  <a:off x="4855992" y="108427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6" name="フリーフォーム 225"/>
                <p:cNvSpPr/>
                <p:nvPr/>
              </p:nvSpPr>
              <p:spPr>
                <a:xfrm>
                  <a:off x="5016750" y="969157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7" name="フリーフォーム 226"/>
                <p:cNvSpPr/>
                <p:nvPr/>
              </p:nvSpPr>
              <p:spPr>
                <a:xfrm>
                  <a:off x="5230451" y="816098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8" name="フリーフォーム 227"/>
                <p:cNvSpPr/>
                <p:nvPr/>
              </p:nvSpPr>
              <p:spPr>
                <a:xfrm>
                  <a:off x="5606998" y="688036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>
                <a:xfrm>
                  <a:off x="5455119" y="22662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0" name="フリーフォーム 229"/>
                <p:cNvSpPr/>
                <p:nvPr/>
              </p:nvSpPr>
              <p:spPr>
                <a:xfrm>
                  <a:off x="5687343" y="21620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1" name="フリーフォーム 230"/>
                <p:cNvSpPr/>
                <p:nvPr/>
              </p:nvSpPr>
              <p:spPr>
                <a:xfrm>
                  <a:off x="5041792" y="23157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2" name="フリーフォーム 231"/>
                <p:cNvSpPr/>
                <p:nvPr/>
              </p:nvSpPr>
              <p:spPr>
                <a:xfrm>
                  <a:off x="4378032" y="151801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3" name="フリーフォーム 232"/>
                <p:cNvSpPr/>
                <p:nvPr/>
              </p:nvSpPr>
              <p:spPr>
                <a:xfrm>
                  <a:off x="4788996" y="41940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4" name="フリーフォーム 233"/>
                <p:cNvSpPr/>
                <p:nvPr/>
              </p:nvSpPr>
              <p:spPr>
                <a:xfrm>
                  <a:off x="4530438" y="53245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5" name="フリーフォーム 234"/>
                <p:cNvSpPr/>
                <p:nvPr/>
              </p:nvSpPr>
              <p:spPr>
                <a:xfrm>
                  <a:off x="4297779" y="79582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6" name="フリーフォーム 235"/>
                <p:cNvSpPr/>
                <p:nvPr/>
              </p:nvSpPr>
              <p:spPr>
                <a:xfrm>
                  <a:off x="4149316" y="1848039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7" name="フリーフォーム 236"/>
                <p:cNvSpPr/>
                <p:nvPr/>
              </p:nvSpPr>
              <p:spPr>
                <a:xfrm>
                  <a:off x="3829307" y="1455405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8" name="フリーフォーム 237"/>
                <p:cNvSpPr/>
                <p:nvPr/>
              </p:nvSpPr>
              <p:spPr>
                <a:xfrm>
                  <a:off x="4113304" y="10305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9" name="フリーフォーム 238"/>
                <p:cNvSpPr/>
                <p:nvPr/>
              </p:nvSpPr>
              <p:spPr>
                <a:xfrm>
                  <a:off x="3840785" y="538225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222" name="フリーフォーム 221"/>
              <p:cNvSpPr/>
              <p:nvPr/>
            </p:nvSpPr>
            <p:spPr>
              <a:xfrm>
                <a:off x="2819400" y="240063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3" name="フリーフォーム 222"/>
              <p:cNvSpPr/>
              <p:nvPr/>
            </p:nvSpPr>
            <p:spPr>
              <a:xfrm>
                <a:off x="3126412" y="259757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6" name="グループ化 382"/>
            <p:cNvGrpSpPr>
              <a:grpSpLocks/>
            </p:cNvGrpSpPr>
            <p:nvPr/>
          </p:nvGrpSpPr>
          <p:grpSpPr bwMode="auto">
            <a:xfrm rot="127290">
              <a:off x="2355285" y="1233071"/>
              <a:ext cx="2799720" cy="4285245"/>
              <a:chOff x="2819400" y="-106626"/>
              <a:chExt cx="3733800" cy="5714946"/>
            </a:xfrm>
            <a:grpFill/>
          </p:grpSpPr>
          <p:grpSp>
            <p:nvGrpSpPr>
              <p:cNvPr id="148" name="グループ化 383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202" name="フリーフォーム 201"/>
                <p:cNvSpPr/>
                <p:nvPr/>
              </p:nvSpPr>
              <p:spPr>
                <a:xfrm>
                  <a:off x="4592876" y="1294652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4853626" y="10853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4" name="フリーフォーム 203"/>
                <p:cNvSpPr/>
                <p:nvPr/>
              </p:nvSpPr>
              <p:spPr>
                <a:xfrm>
                  <a:off x="5015593" y="970516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5" name="フリーフォーム 204"/>
                <p:cNvSpPr/>
                <p:nvPr/>
              </p:nvSpPr>
              <p:spPr>
                <a:xfrm>
                  <a:off x="5228343" y="81787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6" name="フリーフォーム 205"/>
                <p:cNvSpPr/>
                <p:nvPr/>
              </p:nvSpPr>
              <p:spPr>
                <a:xfrm>
                  <a:off x="5607006" y="689530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7" name="フリーフォーム 206"/>
                <p:cNvSpPr/>
                <p:nvPr/>
              </p:nvSpPr>
              <p:spPr>
                <a:xfrm>
                  <a:off x="5454224" y="228717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8" name="フリーフォーム 207"/>
                <p:cNvSpPr/>
                <p:nvPr/>
              </p:nvSpPr>
              <p:spPr>
                <a:xfrm>
                  <a:off x="5686005" y="21881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9" name="フリーフォーム 208"/>
                <p:cNvSpPr/>
                <p:nvPr/>
              </p:nvSpPr>
              <p:spPr>
                <a:xfrm>
                  <a:off x="5040302" y="23371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4375715" y="151820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1" name="フリーフォーム 210"/>
                <p:cNvSpPr/>
                <p:nvPr/>
              </p:nvSpPr>
              <p:spPr>
                <a:xfrm>
                  <a:off x="4787686" y="42074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2" name="フリーフォーム 211"/>
                <p:cNvSpPr/>
                <p:nvPr/>
              </p:nvSpPr>
              <p:spPr>
                <a:xfrm>
                  <a:off x="4527839" y="532767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3" name="フリーフォーム 212"/>
                <p:cNvSpPr/>
                <p:nvPr/>
              </p:nvSpPr>
              <p:spPr>
                <a:xfrm>
                  <a:off x="4295477" y="79510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4" name="フリーフォーム 213"/>
                <p:cNvSpPr/>
                <p:nvPr/>
              </p:nvSpPr>
              <p:spPr>
                <a:xfrm>
                  <a:off x="4147416" y="1847520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>
                <a:xfrm>
                  <a:off x="3827036" y="1455771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6" name="フリーフォーム 215"/>
                <p:cNvSpPr/>
                <p:nvPr/>
              </p:nvSpPr>
              <p:spPr>
                <a:xfrm>
                  <a:off x="4110896" y="10311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>
                <a:xfrm>
                  <a:off x="3838789" y="540394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49" name="グループ化 384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86" name="フリーフォーム 185"/>
                <p:cNvSpPr/>
                <p:nvPr/>
              </p:nvSpPr>
              <p:spPr>
                <a:xfrm>
                  <a:off x="4591645" y="1294429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>
                <a:xfrm>
                  <a:off x="4854881" y="108643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>
                <a:xfrm>
                  <a:off x="5014811" y="9695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9" name="フリーフォーム 188"/>
                <p:cNvSpPr/>
                <p:nvPr/>
              </p:nvSpPr>
              <p:spPr>
                <a:xfrm>
                  <a:off x="5230481" y="81592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>
                  <a:off x="5606650" y="690175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1" name="フリーフォーム 190"/>
                <p:cNvSpPr/>
                <p:nvPr/>
              </p:nvSpPr>
              <p:spPr>
                <a:xfrm>
                  <a:off x="5455155" y="22855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2" name="フリーフォーム 191"/>
                <p:cNvSpPr/>
                <p:nvPr/>
              </p:nvSpPr>
              <p:spPr>
                <a:xfrm>
                  <a:off x="5688135" y="21673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3" name="フリーフォーム 192"/>
                <p:cNvSpPr/>
                <p:nvPr/>
              </p:nvSpPr>
              <p:spPr>
                <a:xfrm>
                  <a:off x="5041987" y="233406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4" name="フリーフォーム 193"/>
                <p:cNvSpPr/>
                <p:nvPr/>
              </p:nvSpPr>
              <p:spPr>
                <a:xfrm>
                  <a:off x="4376390" y="1517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5" name="フリーフォーム 194"/>
                <p:cNvSpPr/>
                <p:nvPr/>
              </p:nvSpPr>
              <p:spPr>
                <a:xfrm>
                  <a:off x="4787183" y="421248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6" name="フリーフォーム 195"/>
                <p:cNvSpPr/>
                <p:nvPr/>
              </p:nvSpPr>
              <p:spPr>
                <a:xfrm>
                  <a:off x="4528865" y="53197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7" name="フリーフォーム 196"/>
                <p:cNvSpPr/>
                <p:nvPr/>
              </p:nvSpPr>
              <p:spPr>
                <a:xfrm>
                  <a:off x="4296869" y="796284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8" name="フリーフォーム 197"/>
                <p:cNvSpPr/>
                <p:nvPr/>
              </p:nvSpPr>
              <p:spPr>
                <a:xfrm>
                  <a:off x="4147351" y="1847982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9" name="フリーフォーム 198"/>
                <p:cNvSpPr/>
                <p:nvPr/>
              </p:nvSpPr>
              <p:spPr>
                <a:xfrm>
                  <a:off x="3826975" y="1456303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0" name="フリーフォーム 199"/>
                <p:cNvSpPr/>
                <p:nvPr/>
              </p:nvSpPr>
              <p:spPr>
                <a:xfrm>
                  <a:off x="4112377" y="1029971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1" name="フリーフォーム 200"/>
                <p:cNvSpPr/>
                <p:nvPr/>
              </p:nvSpPr>
              <p:spPr>
                <a:xfrm>
                  <a:off x="3838906" y="539438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50" name="グループ化 385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70" name="フリーフォーム 169"/>
                <p:cNvSpPr/>
                <p:nvPr/>
              </p:nvSpPr>
              <p:spPr>
                <a:xfrm>
                  <a:off x="4594037" y="129560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1" name="フリーフォーム 170"/>
                <p:cNvSpPr/>
                <p:nvPr/>
              </p:nvSpPr>
              <p:spPr>
                <a:xfrm>
                  <a:off x="4855537" y="1085870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>
                <a:xfrm>
                  <a:off x="5017840" y="96886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3" name="フリーフォーム 172"/>
                <p:cNvSpPr/>
                <p:nvPr/>
              </p:nvSpPr>
              <p:spPr>
                <a:xfrm>
                  <a:off x="5231693" y="815909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>
                <a:xfrm>
                  <a:off x="5608542" y="689049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5" name="フリーフォーム 174"/>
                <p:cNvSpPr/>
                <p:nvPr/>
              </p:nvSpPr>
              <p:spPr>
                <a:xfrm>
                  <a:off x="5456417" y="22847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6" name="フリーフォーム 175"/>
                <p:cNvSpPr/>
                <p:nvPr/>
              </p:nvSpPr>
              <p:spPr>
                <a:xfrm>
                  <a:off x="5688803" y="216845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7" name="フリーフォーム 176"/>
                <p:cNvSpPr/>
                <p:nvPr/>
              </p:nvSpPr>
              <p:spPr>
                <a:xfrm>
                  <a:off x="5043012" y="23154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4377075" y="151800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>
                <a:xfrm>
                  <a:off x="4788394" y="420006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>
                <a:xfrm>
                  <a:off x="4531070" y="534109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1" name="フリーフォーム 180"/>
                <p:cNvSpPr/>
                <p:nvPr/>
              </p:nvSpPr>
              <p:spPr>
                <a:xfrm>
                  <a:off x="4298096" y="795900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2" name="フリーフォーム 181"/>
                <p:cNvSpPr/>
                <p:nvPr/>
              </p:nvSpPr>
              <p:spPr>
                <a:xfrm>
                  <a:off x="4149914" y="184772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3" name="フリーフォーム 182"/>
                <p:cNvSpPr/>
                <p:nvPr/>
              </p:nvSpPr>
              <p:spPr>
                <a:xfrm>
                  <a:off x="3830141" y="1456302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4" name="フリーフォーム 183"/>
                <p:cNvSpPr/>
                <p:nvPr/>
              </p:nvSpPr>
              <p:spPr>
                <a:xfrm>
                  <a:off x="4113252" y="1030151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3841278" y="539320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51" name="グループ化 386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54" name="フリーフォーム 153"/>
                <p:cNvSpPr/>
                <p:nvPr/>
              </p:nvSpPr>
              <p:spPr>
                <a:xfrm>
                  <a:off x="4592548" y="129334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5" name="フリーフォーム 154"/>
                <p:cNvSpPr/>
                <p:nvPr/>
              </p:nvSpPr>
              <p:spPr>
                <a:xfrm>
                  <a:off x="4855148" y="108344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6" name="フリーフォーム 155"/>
                <p:cNvSpPr/>
                <p:nvPr/>
              </p:nvSpPr>
              <p:spPr>
                <a:xfrm>
                  <a:off x="5017158" y="96718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7" name="フリーフォーム 156"/>
                <p:cNvSpPr/>
                <p:nvPr/>
              </p:nvSpPr>
              <p:spPr>
                <a:xfrm>
                  <a:off x="5230777" y="81527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8" name="フリーフォーム 157"/>
                <p:cNvSpPr/>
                <p:nvPr/>
              </p:nvSpPr>
              <p:spPr>
                <a:xfrm>
                  <a:off x="5606109" y="6878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59" name="フリーフォーム 158"/>
                <p:cNvSpPr/>
                <p:nvPr/>
              </p:nvSpPr>
              <p:spPr>
                <a:xfrm>
                  <a:off x="5454260" y="22587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0" name="フリーフォーム 159"/>
                <p:cNvSpPr/>
                <p:nvPr/>
              </p:nvSpPr>
              <p:spPr>
                <a:xfrm>
                  <a:off x="5687215" y="21479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1" name="フリーフォーム 160"/>
                <p:cNvSpPr/>
                <p:nvPr/>
              </p:nvSpPr>
              <p:spPr>
                <a:xfrm>
                  <a:off x="5041806" y="230393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2" name="フリーフォーム 161"/>
                <p:cNvSpPr/>
                <p:nvPr/>
              </p:nvSpPr>
              <p:spPr>
                <a:xfrm>
                  <a:off x="4377365" y="151678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3" name="フリーフォーム 162"/>
                <p:cNvSpPr/>
                <p:nvPr/>
              </p:nvSpPr>
              <p:spPr>
                <a:xfrm>
                  <a:off x="4788232" y="419074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4" name="フリーフォーム 163"/>
                <p:cNvSpPr/>
                <p:nvPr/>
              </p:nvSpPr>
              <p:spPr>
                <a:xfrm>
                  <a:off x="4528541" y="5321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5" name="フリーフォーム 164"/>
                <p:cNvSpPr/>
                <p:nvPr/>
              </p:nvSpPr>
              <p:spPr>
                <a:xfrm>
                  <a:off x="4296328" y="79484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6" name="フリーフォーム 165"/>
                <p:cNvSpPr/>
                <p:nvPr/>
              </p:nvSpPr>
              <p:spPr>
                <a:xfrm>
                  <a:off x="4147865" y="1845561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7" name="フリーフォーム 166"/>
                <p:cNvSpPr/>
                <p:nvPr/>
              </p:nvSpPr>
              <p:spPr>
                <a:xfrm>
                  <a:off x="3828138" y="1455538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8" name="フリーフォーム 167"/>
                <p:cNvSpPr/>
                <p:nvPr/>
              </p:nvSpPr>
              <p:spPr>
                <a:xfrm>
                  <a:off x="4111258" y="102803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69" name="フリーフォーム 168"/>
                <p:cNvSpPr/>
                <p:nvPr/>
              </p:nvSpPr>
              <p:spPr>
                <a:xfrm>
                  <a:off x="3838503" y="536834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52" name="フリーフォーム 151"/>
              <p:cNvSpPr/>
              <p:nvPr/>
            </p:nvSpPr>
            <p:spPr>
              <a:xfrm>
                <a:off x="2818855" y="2399684"/>
                <a:ext cx="1325442" cy="3208194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>
                <a:off x="3125396" y="2596592"/>
                <a:ext cx="940090" cy="2670319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77" name="グループ化 453"/>
            <p:cNvGrpSpPr>
              <a:grpSpLocks/>
            </p:cNvGrpSpPr>
            <p:nvPr/>
          </p:nvGrpSpPr>
          <p:grpSpPr bwMode="auto">
            <a:xfrm>
              <a:off x="2698403" y="1260501"/>
              <a:ext cx="2799720" cy="4285245"/>
              <a:chOff x="2819400" y="-106626"/>
              <a:chExt cx="3733800" cy="5714946"/>
            </a:xfrm>
            <a:grpFill/>
          </p:grpSpPr>
          <p:grpSp>
            <p:nvGrpSpPr>
              <p:cNvPr id="78" name="グループ化 454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32" name="フリーフォーム 131"/>
                <p:cNvSpPr/>
                <p:nvPr/>
              </p:nvSpPr>
              <p:spPr>
                <a:xfrm>
                  <a:off x="4593947" y="1296947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3" name="フリーフォーム 132"/>
                <p:cNvSpPr/>
                <p:nvPr/>
              </p:nvSpPr>
              <p:spPr>
                <a:xfrm>
                  <a:off x="4856495" y="10873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4" name="フリーフォーム 133"/>
                <p:cNvSpPr/>
                <p:nvPr/>
              </p:nvSpPr>
              <p:spPr>
                <a:xfrm>
                  <a:off x="5017411" y="97083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5" name="フリーフォーム 134"/>
                <p:cNvSpPr/>
                <p:nvPr/>
              </p:nvSpPr>
              <p:spPr>
                <a:xfrm>
                  <a:off x="5231261" y="818365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>
                <a:xfrm>
                  <a:off x="5608144" y="691308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7" name="フリーフォーム 136"/>
                <p:cNvSpPr/>
                <p:nvPr/>
              </p:nvSpPr>
              <p:spPr>
                <a:xfrm>
                  <a:off x="5455697" y="22966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8" name="フリーフォーム 137"/>
                <p:cNvSpPr/>
                <p:nvPr/>
              </p:nvSpPr>
              <p:spPr>
                <a:xfrm>
                  <a:off x="5688602" y="21907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9" name="フリーフォーム 138"/>
                <p:cNvSpPr/>
                <p:nvPr/>
              </p:nvSpPr>
              <p:spPr>
                <a:xfrm>
                  <a:off x="5042819" y="23390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4377981" y="151929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>
                  <a:off x="4788741" y="42236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>
                <a:xfrm>
                  <a:off x="4530428" y="534604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>
                <a:xfrm>
                  <a:off x="4297523" y="797189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4149310" y="184964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>
                <a:xfrm>
                  <a:off x="3829596" y="145788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6" name="フリーフォーム 145"/>
                <p:cNvSpPr/>
                <p:nvPr/>
              </p:nvSpPr>
              <p:spPr>
                <a:xfrm>
                  <a:off x="4113317" y="1032244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>
                  <a:off x="3840182" y="540956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79" name="グループ化 455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16" name="フリーフォーム 115"/>
                <p:cNvSpPr/>
                <p:nvPr/>
              </p:nvSpPr>
              <p:spPr>
                <a:xfrm>
                  <a:off x="4592456" y="129531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" name="フリーフォーム 116"/>
                <p:cNvSpPr/>
                <p:nvPr/>
              </p:nvSpPr>
              <p:spPr>
                <a:xfrm>
                  <a:off x="4855396" y="10855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" name="フリーフォーム 117"/>
                <p:cNvSpPr/>
                <p:nvPr/>
              </p:nvSpPr>
              <p:spPr>
                <a:xfrm>
                  <a:off x="5017209" y="969070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5229650" y="815912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" name="フリーフォーム 119"/>
                <p:cNvSpPr/>
                <p:nvPr/>
              </p:nvSpPr>
              <p:spPr>
                <a:xfrm>
                  <a:off x="5608254" y="68975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" name="フリーフォーム 120"/>
                <p:cNvSpPr/>
                <p:nvPr/>
              </p:nvSpPr>
              <p:spPr>
                <a:xfrm>
                  <a:off x="5455185" y="22782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" name="フリーフォーム 121"/>
                <p:cNvSpPr/>
                <p:nvPr/>
              </p:nvSpPr>
              <p:spPr>
                <a:xfrm>
                  <a:off x="5687979" y="21759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" name="フリーフォーム 122"/>
                <p:cNvSpPr/>
                <p:nvPr/>
              </p:nvSpPr>
              <p:spPr>
                <a:xfrm>
                  <a:off x="5041248" y="231745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" name="フリーフォーム 123"/>
                <p:cNvSpPr/>
                <p:nvPr/>
              </p:nvSpPr>
              <p:spPr>
                <a:xfrm>
                  <a:off x="4377259" y="1517898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" name="フリーフォーム 124"/>
                <p:cNvSpPr/>
                <p:nvPr/>
              </p:nvSpPr>
              <p:spPr>
                <a:xfrm>
                  <a:off x="4788711" y="419769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" name="フリーフォーム 125"/>
                <p:cNvSpPr/>
                <p:nvPr/>
              </p:nvSpPr>
              <p:spPr>
                <a:xfrm>
                  <a:off x="4529780" y="532364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>
                <a:xfrm>
                  <a:off x="4296345" y="79578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>
                <a:xfrm>
                  <a:off x="4149431" y="1846445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" name="フリーフォーム 128"/>
                <p:cNvSpPr/>
                <p:nvPr/>
              </p:nvSpPr>
              <p:spPr>
                <a:xfrm>
                  <a:off x="3829496" y="145456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" name="フリーフォーム 129"/>
                <p:cNvSpPr/>
                <p:nvPr/>
              </p:nvSpPr>
              <p:spPr>
                <a:xfrm>
                  <a:off x="4111494" y="1029458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" name="フリーフォーム 130"/>
                <p:cNvSpPr/>
                <p:nvPr/>
              </p:nvSpPr>
              <p:spPr>
                <a:xfrm>
                  <a:off x="3839002" y="538384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80" name="グループ化 456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100" name="フリーフォーム 99"/>
                <p:cNvSpPr/>
                <p:nvPr/>
              </p:nvSpPr>
              <p:spPr>
                <a:xfrm>
                  <a:off x="4595389" y="129581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フリーフォーム 100"/>
                <p:cNvSpPr/>
                <p:nvPr/>
              </p:nvSpPr>
              <p:spPr>
                <a:xfrm>
                  <a:off x="4856002" y="10854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フリーフォーム 101"/>
                <p:cNvSpPr/>
                <p:nvPr/>
              </p:nvSpPr>
              <p:spPr>
                <a:xfrm>
                  <a:off x="5017961" y="9691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>
                <a:xfrm>
                  <a:off x="5232777" y="81580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>
                <a:xfrm>
                  <a:off x="5609475" y="689017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>
                <a:xfrm>
                  <a:off x="5455567" y="22749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>
                <a:xfrm>
                  <a:off x="5690244" y="217126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>
                <a:xfrm>
                  <a:off x="5043524" y="23265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>
                <a:xfrm>
                  <a:off x="4378316" y="151784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" name="フリーフォーム 108"/>
                <p:cNvSpPr/>
                <p:nvPr/>
              </p:nvSpPr>
              <p:spPr>
                <a:xfrm>
                  <a:off x="4788739" y="420891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" name="フリーフォーム 109"/>
                <p:cNvSpPr/>
                <p:nvPr/>
              </p:nvSpPr>
              <p:spPr>
                <a:xfrm>
                  <a:off x="4532103" y="533702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" name="フリーフォーム 110"/>
                <p:cNvSpPr/>
                <p:nvPr/>
              </p:nvSpPr>
              <p:spPr>
                <a:xfrm>
                  <a:off x="4298462" y="79503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" name="フリーフォーム 111"/>
                <p:cNvSpPr/>
                <p:nvPr/>
              </p:nvSpPr>
              <p:spPr>
                <a:xfrm>
                  <a:off x="4149230" y="1846891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" name="フリーフォーム 112"/>
                <p:cNvSpPr/>
                <p:nvPr/>
              </p:nvSpPr>
              <p:spPr>
                <a:xfrm>
                  <a:off x="3830597" y="1457022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" name="フリーフォーム 113"/>
                <p:cNvSpPr/>
                <p:nvPr/>
              </p:nvSpPr>
              <p:spPr>
                <a:xfrm>
                  <a:off x="4113916" y="1029735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" name="フリーフォーム 114"/>
                <p:cNvSpPr/>
                <p:nvPr/>
              </p:nvSpPr>
              <p:spPr>
                <a:xfrm>
                  <a:off x="3840473" y="53948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81" name="グループ化 457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  <a:grpFill/>
            </p:grpSpPr>
            <p:sp>
              <p:nvSpPr>
                <p:cNvPr id="84" name="フリーフォーム 83"/>
                <p:cNvSpPr/>
                <p:nvPr/>
              </p:nvSpPr>
              <p:spPr>
                <a:xfrm>
                  <a:off x="4593186" y="129536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>
                <a:xfrm>
                  <a:off x="4856324" y="108394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>
                <a:xfrm>
                  <a:off x="5017081" y="96882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7" name="フリーフォーム 86"/>
                <p:cNvSpPr/>
                <p:nvPr/>
              </p:nvSpPr>
              <p:spPr>
                <a:xfrm>
                  <a:off x="5230782" y="815763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8" name="フリーフォーム 87"/>
                <p:cNvSpPr/>
                <p:nvPr/>
              </p:nvSpPr>
              <p:spPr>
                <a:xfrm>
                  <a:off x="5607329" y="68770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9" name="フリーフォーム 88"/>
                <p:cNvSpPr/>
                <p:nvPr/>
              </p:nvSpPr>
              <p:spPr>
                <a:xfrm>
                  <a:off x="5455450" y="226289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>
                  <a:off x="5687675" y="215873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>
                <a:xfrm>
                  <a:off x="5042123" y="23124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>
                  <a:off x="4378364" y="151768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>
                <a:xfrm>
                  <a:off x="4789328" y="41906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4530769" y="53212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>
                  <a:off x="4298111" y="79549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>
                  <a:off x="4149647" y="1847704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7" name="フリーフォーム 96"/>
                <p:cNvSpPr/>
                <p:nvPr/>
              </p:nvSpPr>
              <p:spPr>
                <a:xfrm>
                  <a:off x="3829638" y="1455070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>
                  <a:off x="4113635" y="103021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9" name="フリーフォーム 98"/>
                <p:cNvSpPr/>
                <p:nvPr/>
              </p:nvSpPr>
              <p:spPr>
                <a:xfrm>
                  <a:off x="3841117" y="537890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82" name="フリーフォーム 81"/>
              <p:cNvSpPr/>
              <p:nvPr/>
            </p:nvSpPr>
            <p:spPr>
              <a:xfrm>
                <a:off x="2819633" y="240022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3" name="フリーフォーム 82"/>
              <p:cNvSpPr/>
              <p:nvPr/>
            </p:nvSpPr>
            <p:spPr>
              <a:xfrm>
                <a:off x="3126645" y="2597166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358" name="Group 328"/>
          <p:cNvGrpSpPr>
            <a:grpSpLocks/>
          </p:cNvGrpSpPr>
          <p:nvPr/>
        </p:nvGrpSpPr>
        <p:grpSpPr bwMode="auto">
          <a:xfrm>
            <a:off x="457821" y="5094186"/>
            <a:ext cx="1575137" cy="691028"/>
            <a:chOff x="285" y="1196"/>
            <a:chExt cx="4139" cy="181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359" name="Freeform 329"/>
            <p:cNvSpPr>
              <a:spLocks/>
            </p:cNvSpPr>
            <p:nvPr/>
          </p:nvSpPr>
          <p:spPr bwMode="auto">
            <a:xfrm>
              <a:off x="1589" y="1196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0 w 397"/>
                <a:gd name="T3" fmla="*/ 397 h 567"/>
                <a:gd name="T4" fmla="*/ 170 w 397"/>
                <a:gd name="T5" fmla="*/ 0 h 567"/>
                <a:gd name="T6" fmla="*/ 284 w 397"/>
                <a:gd name="T7" fmla="*/ 397 h 567"/>
                <a:gd name="T8" fmla="*/ 397 w 397"/>
                <a:gd name="T9" fmla="*/ 567 h 567"/>
                <a:gd name="T10" fmla="*/ 0 w 397"/>
                <a:gd name="T11" fmla="*/ 567 h 5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0" y="397"/>
                  </a:lnTo>
                  <a:lnTo>
                    <a:pt x="170" y="0"/>
                  </a:lnTo>
                  <a:lnTo>
                    <a:pt x="284" y="397"/>
                  </a:lnTo>
                  <a:lnTo>
                    <a:pt x="397" y="567"/>
                  </a:lnTo>
                  <a:lnTo>
                    <a:pt x="0" y="567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" name="Freeform 330"/>
            <p:cNvSpPr>
              <a:spLocks/>
            </p:cNvSpPr>
            <p:nvPr/>
          </p:nvSpPr>
          <p:spPr bwMode="auto">
            <a:xfrm>
              <a:off x="1306" y="2614"/>
              <a:ext cx="396" cy="397"/>
            </a:xfrm>
            <a:custGeom>
              <a:avLst/>
              <a:gdLst>
                <a:gd name="T0" fmla="*/ 396 w 396"/>
                <a:gd name="T1" fmla="*/ 113 h 397"/>
                <a:gd name="T2" fmla="*/ 283 w 396"/>
                <a:gd name="T3" fmla="*/ 397 h 397"/>
                <a:gd name="T4" fmla="*/ 170 w 396"/>
                <a:gd name="T5" fmla="*/ 340 h 397"/>
                <a:gd name="T6" fmla="*/ 0 w 396"/>
                <a:gd name="T7" fmla="*/ 0 h 397"/>
                <a:gd name="T8" fmla="*/ 396 w 396"/>
                <a:gd name="T9" fmla="*/ 113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6" h="397">
                  <a:moveTo>
                    <a:pt x="396" y="113"/>
                  </a:moveTo>
                  <a:lnTo>
                    <a:pt x="283" y="397"/>
                  </a:lnTo>
                  <a:lnTo>
                    <a:pt x="170" y="340"/>
                  </a:lnTo>
                  <a:lnTo>
                    <a:pt x="0" y="0"/>
                  </a:lnTo>
                  <a:lnTo>
                    <a:pt x="396" y="113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1" name="Freeform 331"/>
            <p:cNvSpPr>
              <a:spLocks/>
            </p:cNvSpPr>
            <p:nvPr/>
          </p:nvSpPr>
          <p:spPr bwMode="auto">
            <a:xfrm>
              <a:off x="2836" y="2614"/>
              <a:ext cx="341" cy="283"/>
            </a:xfrm>
            <a:custGeom>
              <a:avLst/>
              <a:gdLst>
                <a:gd name="T0" fmla="*/ 227 w 341"/>
                <a:gd name="T1" fmla="*/ 0 h 283"/>
                <a:gd name="T2" fmla="*/ 0 w 341"/>
                <a:gd name="T3" fmla="*/ 56 h 283"/>
                <a:gd name="T4" fmla="*/ 341 w 341"/>
                <a:gd name="T5" fmla="*/ 283 h 283"/>
                <a:gd name="T6" fmla="*/ 227 w 341"/>
                <a:gd name="T7" fmla="*/ 56 h 283"/>
                <a:gd name="T8" fmla="*/ 227 w 341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283">
                  <a:moveTo>
                    <a:pt x="227" y="0"/>
                  </a:moveTo>
                  <a:lnTo>
                    <a:pt x="0" y="56"/>
                  </a:lnTo>
                  <a:lnTo>
                    <a:pt x="341" y="283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2" name="Freeform 332"/>
            <p:cNvSpPr>
              <a:spLocks/>
            </p:cNvSpPr>
            <p:nvPr/>
          </p:nvSpPr>
          <p:spPr bwMode="auto">
            <a:xfrm>
              <a:off x="2780" y="1706"/>
              <a:ext cx="1077" cy="454"/>
            </a:xfrm>
            <a:custGeom>
              <a:avLst/>
              <a:gdLst>
                <a:gd name="T0" fmla="*/ 0 w 1077"/>
                <a:gd name="T1" fmla="*/ 114 h 454"/>
                <a:gd name="T2" fmla="*/ 340 w 1077"/>
                <a:gd name="T3" fmla="*/ 0 h 454"/>
                <a:gd name="T4" fmla="*/ 397 w 1077"/>
                <a:gd name="T5" fmla="*/ 114 h 454"/>
                <a:gd name="T6" fmla="*/ 737 w 1077"/>
                <a:gd name="T7" fmla="*/ 284 h 454"/>
                <a:gd name="T8" fmla="*/ 907 w 1077"/>
                <a:gd name="T9" fmla="*/ 284 h 454"/>
                <a:gd name="T10" fmla="*/ 1077 w 1077"/>
                <a:gd name="T11" fmla="*/ 454 h 454"/>
                <a:gd name="T12" fmla="*/ 227 w 1077"/>
                <a:gd name="T13" fmla="*/ 227 h 454"/>
                <a:gd name="T14" fmla="*/ 0 w 1077"/>
                <a:gd name="T15" fmla="*/ 114 h 4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7" h="454">
                  <a:moveTo>
                    <a:pt x="0" y="114"/>
                  </a:moveTo>
                  <a:lnTo>
                    <a:pt x="340" y="0"/>
                  </a:lnTo>
                  <a:lnTo>
                    <a:pt x="397" y="114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1077" y="454"/>
                  </a:lnTo>
                  <a:lnTo>
                    <a:pt x="227" y="227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3" name="Freeform 333"/>
            <p:cNvSpPr>
              <a:spLocks/>
            </p:cNvSpPr>
            <p:nvPr/>
          </p:nvSpPr>
          <p:spPr bwMode="auto">
            <a:xfrm>
              <a:off x="285" y="1690"/>
              <a:ext cx="4139" cy="1037"/>
            </a:xfrm>
            <a:custGeom>
              <a:avLst/>
              <a:gdLst>
                <a:gd name="T0" fmla="*/ 0 w 4139"/>
                <a:gd name="T1" fmla="*/ 470 h 1037"/>
                <a:gd name="T2" fmla="*/ 283 w 4139"/>
                <a:gd name="T3" fmla="*/ 300 h 1037"/>
                <a:gd name="T4" fmla="*/ 1077 w 4139"/>
                <a:gd name="T5" fmla="*/ 73 h 1037"/>
                <a:gd name="T6" fmla="*/ 1803 w 4139"/>
                <a:gd name="T7" fmla="*/ 0 h 1037"/>
                <a:gd name="T8" fmla="*/ 2495 w 4139"/>
                <a:gd name="T9" fmla="*/ 73 h 1037"/>
                <a:gd name="T10" fmla="*/ 3345 w 4139"/>
                <a:gd name="T11" fmla="*/ 413 h 1037"/>
                <a:gd name="T12" fmla="*/ 3742 w 4139"/>
                <a:gd name="T13" fmla="*/ 470 h 1037"/>
                <a:gd name="T14" fmla="*/ 3912 w 4139"/>
                <a:gd name="T15" fmla="*/ 130 h 1037"/>
                <a:gd name="T16" fmla="*/ 4082 w 4139"/>
                <a:gd name="T17" fmla="*/ 16 h 1037"/>
                <a:gd name="T18" fmla="*/ 3912 w 4139"/>
                <a:gd name="T19" fmla="*/ 527 h 1037"/>
                <a:gd name="T20" fmla="*/ 4139 w 4139"/>
                <a:gd name="T21" fmla="*/ 924 h 1037"/>
                <a:gd name="T22" fmla="*/ 3912 w 4139"/>
                <a:gd name="T23" fmla="*/ 867 h 1037"/>
                <a:gd name="T24" fmla="*/ 3686 w 4139"/>
                <a:gd name="T25" fmla="*/ 640 h 1037"/>
                <a:gd name="T26" fmla="*/ 3345 w 4139"/>
                <a:gd name="T27" fmla="*/ 697 h 1037"/>
                <a:gd name="T28" fmla="*/ 2835 w 4139"/>
                <a:gd name="T29" fmla="*/ 924 h 1037"/>
                <a:gd name="T30" fmla="*/ 2325 w 4139"/>
                <a:gd name="T31" fmla="*/ 1037 h 1037"/>
                <a:gd name="T32" fmla="*/ 1417 w 4139"/>
                <a:gd name="T33" fmla="*/ 1037 h 1037"/>
                <a:gd name="T34" fmla="*/ 737 w 4139"/>
                <a:gd name="T35" fmla="*/ 924 h 1037"/>
                <a:gd name="T36" fmla="*/ 227 w 4139"/>
                <a:gd name="T37" fmla="*/ 754 h 1037"/>
                <a:gd name="T38" fmla="*/ 0 w 4139"/>
                <a:gd name="T39" fmla="*/ 583 h 1037"/>
                <a:gd name="T40" fmla="*/ 113 w 4139"/>
                <a:gd name="T41" fmla="*/ 583 h 1037"/>
                <a:gd name="T42" fmla="*/ 227 w 4139"/>
                <a:gd name="T43" fmla="*/ 640 h 1037"/>
                <a:gd name="T44" fmla="*/ 170 w 4139"/>
                <a:gd name="T45" fmla="*/ 583 h 1037"/>
                <a:gd name="T46" fmla="*/ 0 w 4139"/>
                <a:gd name="T47" fmla="*/ 527 h 1037"/>
                <a:gd name="T48" fmla="*/ 0 w 4139"/>
                <a:gd name="T49" fmla="*/ 470 h 10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39" h="1037">
                  <a:moveTo>
                    <a:pt x="0" y="470"/>
                  </a:moveTo>
                  <a:lnTo>
                    <a:pt x="283" y="300"/>
                  </a:lnTo>
                  <a:lnTo>
                    <a:pt x="1077" y="73"/>
                  </a:lnTo>
                  <a:lnTo>
                    <a:pt x="1803" y="0"/>
                  </a:lnTo>
                  <a:lnTo>
                    <a:pt x="2495" y="73"/>
                  </a:lnTo>
                  <a:lnTo>
                    <a:pt x="3345" y="413"/>
                  </a:lnTo>
                  <a:lnTo>
                    <a:pt x="3742" y="470"/>
                  </a:lnTo>
                  <a:lnTo>
                    <a:pt x="3912" y="130"/>
                  </a:lnTo>
                  <a:lnTo>
                    <a:pt x="4082" y="16"/>
                  </a:lnTo>
                  <a:lnTo>
                    <a:pt x="3912" y="527"/>
                  </a:lnTo>
                  <a:lnTo>
                    <a:pt x="4139" y="924"/>
                  </a:lnTo>
                  <a:lnTo>
                    <a:pt x="3912" y="867"/>
                  </a:lnTo>
                  <a:lnTo>
                    <a:pt x="3686" y="640"/>
                  </a:lnTo>
                  <a:lnTo>
                    <a:pt x="3345" y="697"/>
                  </a:lnTo>
                  <a:lnTo>
                    <a:pt x="2835" y="924"/>
                  </a:lnTo>
                  <a:lnTo>
                    <a:pt x="2325" y="1037"/>
                  </a:lnTo>
                  <a:lnTo>
                    <a:pt x="1417" y="1037"/>
                  </a:lnTo>
                  <a:lnTo>
                    <a:pt x="737" y="924"/>
                  </a:lnTo>
                  <a:lnTo>
                    <a:pt x="227" y="754"/>
                  </a:lnTo>
                  <a:lnTo>
                    <a:pt x="0" y="583"/>
                  </a:lnTo>
                  <a:lnTo>
                    <a:pt x="113" y="583"/>
                  </a:lnTo>
                  <a:lnTo>
                    <a:pt x="227" y="640"/>
                  </a:lnTo>
                  <a:lnTo>
                    <a:pt x="170" y="583"/>
                  </a:lnTo>
                  <a:lnTo>
                    <a:pt x="0" y="527"/>
                  </a:lnTo>
                  <a:lnTo>
                    <a:pt x="0" y="47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4" name="Freeform 334"/>
            <p:cNvSpPr>
              <a:spLocks/>
            </p:cNvSpPr>
            <p:nvPr/>
          </p:nvSpPr>
          <p:spPr bwMode="auto">
            <a:xfrm>
              <a:off x="285" y="1670"/>
              <a:ext cx="3742" cy="490"/>
            </a:xfrm>
            <a:custGeom>
              <a:avLst/>
              <a:gdLst>
                <a:gd name="T0" fmla="*/ 0 w 3742"/>
                <a:gd name="T1" fmla="*/ 490 h 490"/>
                <a:gd name="T2" fmla="*/ 283 w 3742"/>
                <a:gd name="T3" fmla="*/ 320 h 490"/>
                <a:gd name="T4" fmla="*/ 1077 w 3742"/>
                <a:gd name="T5" fmla="*/ 93 h 490"/>
                <a:gd name="T6" fmla="*/ 1793 w 3742"/>
                <a:gd name="T7" fmla="*/ 0 h 490"/>
                <a:gd name="T8" fmla="*/ 2523 w 3742"/>
                <a:gd name="T9" fmla="*/ 77 h 490"/>
                <a:gd name="T10" fmla="*/ 3363 w 3742"/>
                <a:gd name="T11" fmla="*/ 418 h 490"/>
                <a:gd name="T12" fmla="*/ 3742 w 3742"/>
                <a:gd name="T13" fmla="*/ 490 h 490"/>
                <a:gd name="T14" fmla="*/ 3345 w 3742"/>
                <a:gd name="T15" fmla="*/ 490 h 490"/>
                <a:gd name="T16" fmla="*/ 2778 w 3742"/>
                <a:gd name="T17" fmla="*/ 320 h 490"/>
                <a:gd name="T18" fmla="*/ 2438 w 3742"/>
                <a:gd name="T19" fmla="*/ 206 h 490"/>
                <a:gd name="T20" fmla="*/ 1701 w 3742"/>
                <a:gd name="T21" fmla="*/ 150 h 490"/>
                <a:gd name="T22" fmla="*/ 1021 w 3742"/>
                <a:gd name="T23" fmla="*/ 206 h 490"/>
                <a:gd name="T24" fmla="*/ 227 w 3742"/>
                <a:gd name="T25" fmla="*/ 377 h 490"/>
                <a:gd name="T26" fmla="*/ 0 w 3742"/>
                <a:gd name="T27" fmla="*/ 490 h 4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742" h="490">
                  <a:moveTo>
                    <a:pt x="0" y="490"/>
                  </a:moveTo>
                  <a:lnTo>
                    <a:pt x="283" y="320"/>
                  </a:lnTo>
                  <a:lnTo>
                    <a:pt x="1077" y="93"/>
                  </a:lnTo>
                  <a:lnTo>
                    <a:pt x="1793" y="0"/>
                  </a:lnTo>
                  <a:lnTo>
                    <a:pt x="2523" y="77"/>
                  </a:lnTo>
                  <a:lnTo>
                    <a:pt x="3363" y="418"/>
                  </a:lnTo>
                  <a:lnTo>
                    <a:pt x="3742" y="490"/>
                  </a:lnTo>
                  <a:lnTo>
                    <a:pt x="3345" y="490"/>
                  </a:lnTo>
                  <a:lnTo>
                    <a:pt x="2778" y="320"/>
                  </a:lnTo>
                  <a:lnTo>
                    <a:pt x="2438" y="206"/>
                  </a:lnTo>
                  <a:lnTo>
                    <a:pt x="1701" y="150"/>
                  </a:lnTo>
                  <a:lnTo>
                    <a:pt x="1021" y="206"/>
                  </a:lnTo>
                  <a:lnTo>
                    <a:pt x="227" y="377"/>
                  </a:lnTo>
                  <a:lnTo>
                    <a:pt x="0" y="49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5" name="Freeform 335"/>
            <p:cNvSpPr>
              <a:spLocks/>
            </p:cNvSpPr>
            <p:nvPr/>
          </p:nvSpPr>
          <p:spPr bwMode="auto">
            <a:xfrm>
              <a:off x="1419" y="2160"/>
              <a:ext cx="737" cy="227"/>
            </a:xfrm>
            <a:custGeom>
              <a:avLst/>
              <a:gdLst>
                <a:gd name="T0" fmla="*/ 0 w 737"/>
                <a:gd name="T1" fmla="*/ 57 h 227"/>
                <a:gd name="T2" fmla="*/ 284 w 737"/>
                <a:gd name="T3" fmla="*/ 0 h 227"/>
                <a:gd name="T4" fmla="*/ 737 w 737"/>
                <a:gd name="T5" fmla="*/ 113 h 227"/>
                <a:gd name="T6" fmla="*/ 624 w 737"/>
                <a:gd name="T7" fmla="*/ 170 h 227"/>
                <a:gd name="T8" fmla="*/ 227 w 737"/>
                <a:gd name="T9" fmla="*/ 227 h 227"/>
                <a:gd name="T10" fmla="*/ 0 w 737"/>
                <a:gd name="T11" fmla="*/ 113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7" h="227">
                  <a:moveTo>
                    <a:pt x="0" y="57"/>
                  </a:moveTo>
                  <a:lnTo>
                    <a:pt x="284" y="0"/>
                  </a:lnTo>
                  <a:lnTo>
                    <a:pt x="737" y="113"/>
                  </a:lnTo>
                  <a:lnTo>
                    <a:pt x="624" y="170"/>
                  </a:lnTo>
                  <a:lnTo>
                    <a:pt x="227" y="227"/>
                  </a:lnTo>
                  <a:lnTo>
                    <a:pt x="0" y="113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6" name="Freeform 336"/>
            <p:cNvSpPr>
              <a:spLocks/>
            </p:cNvSpPr>
            <p:nvPr/>
          </p:nvSpPr>
          <p:spPr bwMode="auto">
            <a:xfrm>
              <a:off x="1192" y="1933"/>
              <a:ext cx="227" cy="681"/>
            </a:xfrm>
            <a:custGeom>
              <a:avLst/>
              <a:gdLst>
                <a:gd name="T0" fmla="*/ 0 w 227"/>
                <a:gd name="T1" fmla="*/ 0 h 681"/>
                <a:gd name="T2" fmla="*/ 171 w 227"/>
                <a:gd name="T3" fmla="*/ 227 h 681"/>
                <a:gd name="T4" fmla="*/ 227 w 227"/>
                <a:gd name="T5" fmla="*/ 397 h 681"/>
                <a:gd name="T6" fmla="*/ 171 w 227"/>
                <a:gd name="T7" fmla="*/ 681 h 681"/>
                <a:gd name="T8" fmla="*/ 171 w 227"/>
                <a:gd name="T9" fmla="*/ 397 h 681"/>
                <a:gd name="T10" fmla="*/ 114 w 227"/>
                <a:gd name="T11" fmla="*/ 227 h 681"/>
                <a:gd name="T12" fmla="*/ 0 w 227"/>
                <a:gd name="T13" fmla="*/ 0 h 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1">
                  <a:moveTo>
                    <a:pt x="0" y="0"/>
                  </a:moveTo>
                  <a:lnTo>
                    <a:pt x="171" y="227"/>
                  </a:lnTo>
                  <a:lnTo>
                    <a:pt x="227" y="397"/>
                  </a:lnTo>
                  <a:lnTo>
                    <a:pt x="171" y="681"/>
                  </a:lnTo>
                  <a:lnTo>
                    <a:pt x="171" y="397"/>
                  </a:lnTo>
                  <a:lnTo>
                    <a:pt x="114" y="2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7" name="Freeform 337"/>
            <p:cNvSpPr>
              <a:spLocks/>
            </p:cNvSpPr>
            <p:nvPr/>
          </p:nvSpPr>
          <p:spPr bwMode="auto">
            <a:xfrm>
              <a:off x="2269" y="2217"/>
              <a:ext cx="1361" cy="113"/>
            </a:xfrm>
            <a:custGeom>
              <a:avLst/>
              <a:gdLst>
                <a:gd name="T0" fmla="*/ 0 w 1361"/>
                <a:gd name="T1" fmla="*/ 56 h 113"/>
                <a:gd name="T2" fmla="*/ 454 w 1361"/>
                <a:gd name="T3" fmla="*/ 0 h 113"/>
                <a:gd name="T4" fmla="*/ 794 w 1361"/>
                <a:gd name="T5" fmla="*/ 56 h 113"/>
                <a:gd name="T6" fmla="*/ 964 w 1361"/>
                <a:gd name="T7" fmla="*/ 0 h 113"/>
                <a:gd name="T8" fmla="*/ 1361 w 1361"/>
                <a:gd name="T9" fmla="*/ 56 h 113"/>
                <a:gd name="T10" fmla="*/ 964 w 1361"/>
                <a:gd name="T11" fmla="*/ 56 h 113"/>
                <a:gd name="T12" fmla="*/ 738 w 1361"/>
                <a:gd name="T13" fmla="*/ 113 h 113"/>
                <a:gd name="T14" fmla="*/ 454 w 1361"/>
                <a:gd name="T15" fmla="*/ 56 h 113"/>
                <a:gd name="T16" fmla="*/ 0 w 1361"/>
                <a:gd name="T17" fmla="*/ 56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1" h="113">
                  <a:moveTo>
                    <a:pt x="0" y="56"/>
                  </a:moveTo>
                  <a:lnTo>
                    <a:pt x="454" y="0"/>
                  </a:lnTo>
                  <a:lnTo>
                    <a:pt x="794" y="56"/>
                  </a:lnTo>
                  <a:lnTo>
                    <a:pt x="964" y="0"/>
                  </a:lnTo>
                  <a:lnTo>
                    <a:pt x="1361" y="56"/>
                  </a:lnTo>
                  <a:lnTo>
                    <a:pt x="964" y="56"/>
                  </a:lnTo>
                  <a:lnTo>
                    <a:pt x="738" y="113"/>
                  </a:lnTo>
                  <a:lnTo>
                    <a:pt x="454" y="56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8" name="Freeform 338"/>
            <p:cNvSpPr>
              <a:spLocks/>
            </p:cNvSpPr>
            <p:nvPr/>
          </p:nvSpPr>
          <p:spPr bwMode="auto">
            <a:xfrm>
              <a:off x="1532" y="2330"/>
              <a:ext cx="1985" cy="170"/>
            </a:xfrm>
            <a:custGeom>
              <a:avLst/>
              <a:gdLst>
                <a:gd name="T0" fmla="*/ 0 w 1985"/>
                <a:gd name="T1" fmla="*/ 114 h 170"/>
                <a:gd name="T2" fmla="*/ 341 w 1985"/>
                <a:gd name="T3" fmla="*/ 170 h 170"/>
                <a:gd name="T4" fmla="*/ 851 w 1985"/>
                <a:gd name="T5" fmla="*/ 114 h 170"/>
                <a:gd name="T6" fmla="*/ 1248 w 1985"/>
                <a:gd name="T7" fmla="*/ 170 h 170"/>
                <a:gd name="T8" fmla="*/ 1758 w 1985"/>
                <a:gd name="T9" fmla="*/ 114 h 170"/>
                <a:gd name="T10" fmla="*/ 1985 w 1985"/>
                <a:gd name="T11" fmla="*/ 0 h 170"/>
                <a:gd name="T12" fmla="*/ 1758 w 1985"/>
                <a:gd name="T13" fmla="*/ 57 h 170"/>
                <a:gd name="T14" fmla="*/ 1248 w 1985"/>
                <a:gd name="T15" fmla="*/ 114 h 170"/>
                <a:gd name="T16" fmla="*/ 851 w 1985"/>
                <a:gd name="T17" fmla="*/ 57 h 170"/>
                <a:gd name="T18" fmla="*/ 397 w 1985"/>
                <a:gd name="T19" fmla="*/ 114 h 170"/>
                <a:gd name="T20" fmla="*/ 0 w 1985"/>
                <a:gd name="T21" fmla="*/ 114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5" h="170">
                  <a:moveTo>
                    <a:pt x="0" y="114"/>
                  </a:moveTo>
                  <a:lnTo>
                    <a:pt x="341" y="170"/>
                  </a:lnTo>
                  <a:lnTo>
                    <a:pt x="851" y="114"/>
                  </a:lnTo>
                  <a:lnTo>
                    <a:pt x="1248" y="170"/>
                  </a:lnTo>
                  <a:lnTo>
                    <a:pt x="1758" y="114"/>
                  </a:lnTo>
                  <a:lnTo>
                    <a:pt x="1985" y="0"/>
                  </a:lnTo>
                  <a:lnTo>
                    <a:pt x="1758" y="57"/>
                  </a:lnTo>
                  <a:lnTo>
                    <a:pt x="1248" y="114"/>
                  </a:lnTo>
                  <a:lnTo>
                    <a:pt x="851" y="57"/>
                  </a:lnTo>
                  <a:lnTo>
                    <a:pt x="397" y="114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" name="Freeform 339"/>
            <p:cNvSpPr>
              <a:spLocks/>
            </p:cNvSpPr>
            <p:nvPr/>
          </p:nvSpPr>
          <p:spPr bwMode="auto">
            <a:xfrm>
              <a:off x="1646" y="1933"/>
              <a:ext cx="1814" cy="227"/>
            </a:xfrm>
            <a:custGeom>
              <a:avLst/>
              <a:gdLst>
                <a:gd name="T0" fmla="*/ 0 w 1814"/>
                <a:gd name="T1" fmla="*/ 57 h 227"/>
                <a:gd name="T2" fmla="*/ 567 w 1814"/>
                <a:gd name="T3" fmla="*/ 0 h 227"/>
                <a:gd name="T4" fmla="*/ 1077 w 1814"/>
                <a:gd name="T5" fmla="*/ 57 h 227"/>
                <a:gd name="T6" fmla="*/ 1361 w 1814"/>
                <a:gd name="T7" fmla="*/ 170 h 227"/>
                <a:gd name="T8" fmla="*/ 1531 w 1814"/>
                <a:gd name="T9" fmla="*/ 170 h 227"/>
                <a:gd name="T10" fmla="*/ 1814 w 1814"/>
                <a:gd name="T11" fmla="*/ 227 h 227"/>
                <a:gd name="T12" fmla="*/ 1531 w 1814"/>
                <a:gd name="T13" fmla="*/ 227 h 227"/>
                <a:gd name="T14" fmla="*/ 1361 w 1814"/>
                <a:gd name="T15" fmla="*/ 227 h 227"/>
                <a:gd name="T16" fmla="*/ 1020 w 1814"/>
                <a:gd name="T17" fmla="*/ 114 h 227"/>
                <a:gd name="T18" fmla="*/ 567 w 1814"/>
                <a:gd name="T19" fmla="*/ 57 h 227"/>
                <a:gd name="T20" fmla="*/ 56 w 1814"/>
                <a:gd name="T21" fmla="*/ 114 h 227"/>
                <a:gd name="T22" fmla="*/ 0 w 1814"/>
                <a:gd name="T23" fmla="*/ 5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227">
                  <a:moveTo>
                    <a:pt x="0" y="57"/>
                  </a:moveTo>
                  <a:lnTo>
                    <a:pt x="567" y="0"/>
                  </a:lnTo>
                  <a:lnTo>
                    <a:pt x="1077" y="57"/>
                  </a:lnTo>
                  <a:lnTo>
                    <a:pt x="1361" y="170"/>
                  </a:lnTo>
                  <a:lnTo>
                    <a:pt x="1531" y="170"/>
                  </a:lnTo>
                  <a:lnTo>
                    <a:pt x="1814" y="227"/>
                  </a:lnTo>
                  <a:lnTo>
                    <a:pt x="1531" y="227"/>
                  </a:lnTo>
                  <a:lnTo>
                    <a:pt x="1361" y="227"/>
                  </a:lnTo>
                  <a:lnTo>
                    <a:pt x="1020" y="114"/>
                  </a:lnTo>
                  <a:lnTo>
                    <a:pt x="567" y="57"/>
                  </a:lnTo>
                  <a:lnTo>
                    <a:pt x="56" y="114"/>
                  </a:lnTo>
                  <a:lnTo>
                    <a:pt x="0" y="57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" name="Freeform 340"/>
            <p:cNvSpPr>
              <a:spLocks/>
            </p:cNvSpPr>
            <p:nvPr/>
          </p:nvSpPr>
          <p:spPr bwMode="auto">
            <a:xfrm>
              <a:off x="568" y="2016"/>
              <a:ext cx="227" cy="201"/>
            </a:xfrm>
            <a:custGeom>
              <a:avLst/>
              <a:gdLst>
                <a:gd name="T0" fmla="*/ 57 w 227"/>
                <a:gd name="T1" fmla="*/ 31 h 201"/>
                <a:gd name="T2" fmla="*/ 0 w 227"/>
                <a:gd name="T3" fmla="*/ 87 h 201"/>
                <a:gd name="T4" fmla="*/ 57 w 227"/>
                <a:gd name="T5" fmla="*/ 201 h 201"/>
                <a:gd name="T6" fmla="*/ 171 w 227"/>
                <a:gd name="T7" fmla="*/ 201 h 201"/>
                <a:gd name="T8" fmla="*/ 227 w 227"/>
                <a:gd name="T9" fmla="*/ 144 h 201"/>
                <a:gd name="T10" fmla="*/ 227 w 227"/>
                <a:gd name="T11" fmla="*/ 31 h 201"/>
                <a:gd name="T12" fmla="*/ 133 w 227"/>
                <a:gd name="T13" fmla="*/ 0 h 201"/>
                <a:gd name="T14" fmla="*/ 57 w 227"/>
                <a:gd name="T15" fmla="*/ 31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" name="Freeform 341"/>
            <p:cNvSpPr>
              <a:spLocks/>
            </p:cNvSpPr>
            <p:nvPr/>
          </p:nvSpPr>
          <p:spPr bwMode="auto">
            <a:xfrm>
              <a:off x="625" y="2047"/>
              <a:ext cx="114" cy="151"/>
            </a:xfrm>
            <a:custGeom>
              <a:avLst/>
              <a:gdLst>
                <a:gd name="T0" fmla="*/ 15 w 227"/>
                <a:gd name="T1" fmla="*/ 17 h 201"/>
                <a:gd name="T2" fmla="*/ 0 w 227"/>
                <a:gd name="T3" fmla="*/ 49 h 201"/>
                <a:gd name="T4" fmla="*/ 15 w 227"/>
                <a:gd name="T5" fmla="*/ 113 h 201"/>
                <a:gd name="T6" fmla="*/ 43 w 227"/>
                <a:gd name="T7" fmla="*/ 113 h 201"/>
                <a:gd name="T8" fmla="*/ 57 w 227"/>
                <a:gd name="T9" fmla="*/ 81 h 201"/>
                <a:gd name="T10" fmla="*/ 57 w 227"/>
                <a:gd name="T11" fmla="*/ 17 h 201"/>
                <a:gd name="T12" fmla="*/ 34 w 227"/>
                <a:gd name="T13" fmla="*/ 0 h 201"/>
                <a:gd name="T14" fmla="*/ 15 w 227"/>
                <a:gd name="T15" fmla="*/ 17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" name="Freeform 342"/>
            <p:cNvSpPr>
              <a:spLocks/>
            </p:cNvSpPr>
            <p:nvPr/>
          </p:nvSpPr>
          <p:spPr bwMode="auto">
            <a:xfrm>
              <a:off x="4027" y="1820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114 w 284"/>
                <a:gd name="T3" fmla="*/ 227 h 397"/>
                <a:gd name="T4" fmla="*/ 170 w 284"/>
                <a:gd name="T5" fmla="*/ 56 h 397"/>
                <a:gd name="T6" fmla="*/ 284 w 284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114" y="227"/>
                  </a:lnTo>
                  <a:lnTo>
                    <a:pt x="170" y="56"/>
                  </a:lnTo>
                  <a:lnTo>
                    <a:pt x="284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" name="Freeform 343"/>
            <p:cNvSpPr>
              <a:spLocks/>
            </p:cNvSpPr>
            <p:nvPr/>
          </p:nvSpPr>
          <p:spPr bwMode="auto">
            <a:xfrm>
              <a:off x="4084" y="2273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113 w 283"/>
                <a:gd name="T3" fmla="*/ 227 h 284"/>
                <a:gd name="T4" fmla="*/ 283 w 283"/>
                <a:gd name="T5" fmla="*/ 284 h 28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" h="284">
                  <a:moveTo>
                    <a:pt x="0" y="0"/>
                  </a:moveTo>
                  <a:lnTo>
                    <a:pt x="113" y="227"/>
                  </a:lnTo>
                  <a:lnTo>
                    <a:pt x="283" y="284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74" name="Group 241"/>
          <p:cNvGrpSpPr>
            <a:grpSpLocks/>
          </p:cNvGrpSpPr>
          <p:nvPr/>
        </p:nvGrpSpPr>
        <p:grpSpPr bwMode="auto">
          <a:xfrm>
            <a:off x="4186971" y="2946762"/>
            <a:ext cx="1551326" cy="1360831"/>
            <a:chOff x="1079" y="2358"/>
            <a:chExt cx="2069" cy="181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375" name="Freeform 242"/>
            <p:cNvSpPr>
              <a:spLocks/>
            </p:cNvSpPr>
            <p:nvPr/>
          </p:nvSpPr>
          <p:spPr bwMode="auto">
            <a:xfrm>
              <a:off x="2128" y="2358"/>
              <a:ext cx="595" cy="680"/>
            </a:xfrm>
            <a:custGeom>
              <a:avLst/>
              <a:gdLst>
                <a:gd name="T0" fmla="*/ 85 w 595"/>
                <a:gd name="T1" fmla="*/ 425 h 680"/>
                <a:gd name="T2" fmla="*/ 0 w 595"/>
                <a:gd name="T3" fmla="*/ 198 h 680"/>
                <a:gd name="T4" fmla="*/ 28 w 595"/>
                <a:gd name="T5" fmla="*/ 56 h 680"/>
                <a:gd name="T6" fmla="*/ 85 w 595"/>
                <a:gd name="T7" fmla="*/ 255 h 680"/>
                <a:gd name="T8" fmla="*/ 113 w 595"/>
                <a:gd name="T9" fmla="*/ 56 h 680"/>
                <a:gd name="T10" fmla="*/ 142 w 595"/>
                <a:gd name="T11" fmla="*/ 0 h 680"/>
                <a:gd name="T12" fmla="*/ 198 w 595"/>
                <a:gd name="T13" fmla="*/ 340 h 680"/>
                <a:gd name="T14" fmla="*/ 312 w 595"/>
                <a:gd name="T15" fmla="*/ 312 h 680"/>
                <a:gd name="T16" fmla="*/ 284 w 595"/>
                <a:gd name="T17" fmla="*/ 482 h 680"/>
                <a:gd name="T18" fmla="*/ 397 w 595"/>
                <a:gd name="T19" fmla="*/ 567 h 680"/>
                <a:gd name="T20" fmla="*/ 510 w 595"/>
                <a:gd name="T21" fmla="*/ 595 h 680"/>
                <a:gd name="T22" fmla="*/ 369 w 595"/>
                <a:gd name="T23" fmla="*/ 623 h 680"/>
                <a:gd name="T24" fmla="*/ 595 w 595"/>
                <a:gd name="T25" fmla="*/ 680 h 680"/>
                <a:gd name="T26" fmla="*/ 312 w 595"/>
                <a:gd name="T27" fmla="*/ 680 h 680"/>
                <a:gd name="T28" fmla="*/ 198 w 595"/>
                <a:gd name="T29" fmla="*/ 623 h 680"/>
                <a:gd name="T30" fmla="*/ 85 w 595"/>
                <a:gd name="T31" fmla="*/ 425 h 6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5" h="680">
                  <a:moveTo>
                    <a:pt x="85" y="425"/>
                  </a:moveTo>
                  <a:lnTo>
                    <a:pt x="0" y="198"/>
                  </a:lnTo>
                  <a:lnTo>
                    <a:pt x="28" y="56"/>
                  </a:lnTo>
                  <a:lnTo>
                    <a:pt x="85" y="255"/>
                  </a:lnTo>
                  <a:lnTo>
                    <a:pt x="113" y="56"/>
                  </a:lnTo>
                  <a:lnTo>
                    <a:pt x="142" y="0"/>
                  </a:lnTo>
                  <a:lnTo>
                    <a:pt x="198" y="340"/>
                  </a:lnTo>
                  <a:lnTo>
                    <a:pt x="312" y="312"/>
                  </a:lnTo>
                  <a:lnTo>
                    <a:pt x="284" y="482"/>
                  </a:lnTo>
                  <a:lnTo>
                    <a:pt x="397" y="567"/>
                  </a:lnTo>
                  <a:lnTo>
                    <a:pt x="510" y="595"/>
                  </a:lnTo>
                  <a:lnTo>
                    <a:pt x="369" y="623"/>
                  </a:lnTo>
                  <a:lnTo>
                    <a:pt x="595" y="680"/>
                  </a:lnTo>
                  <a:lnTo>
                    <a:pt x="312" y="680"/>
                  </a:lnTo>
                  <a:lnTo>
                    <a:pt x="198" y="623"/>
                  </a:lnTo>
                  <a:lnTo>
                    <a:pt x="85" y="42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Freeform 243" descr="5%"/>
            <p:cNvSpPr>
              <a:spLocks/>
            </p:cNvSpPr>
            <p:nvPr/>
          </p:nvSpPr>
          <p:spPr bwMode="auto">
            <a:xfrm>
              <a:off x="1079" y="2557"/>
              <a:ext cx="1332" cy="1219"/>
            </a:xfrm>
            <a:custGeom>
              <a:avLst/>
              <a:gdLst>
                <a:gd name="T0" fmla="*/ 567 w 1332"/>
                <a:gd name="T1" fmla="*/ 0 h 1219"/>
                <a:gd name="T2" fmla="*/ 283 w 1332"/>
                <a:gd name="T3" fmla="*/ 142 h 1219"/>
                <a:gd name="T4" fmla="*/ 85 w 1332"/>
                <a:gd name="T5" fmla="*/ 567 h 1219"/>
                <a:gd name="T6" fmla="*/ 0 w 1332"/>
                <a:gd name="T7" fmla="*/ 1021 h 1219"/>
                <a:gd name="T8" fmla="*/ 170 w 1332"/>
                <a:gd name="T9" fmla="*/ 1219 h 1219"/>
                <a:gd name="T10" fmla="*/ 794 w 1332"/>
                <a:gd name="T11" fmla="*/ 1219 h 1219"/>
                <a:gd name="T12" fmla="*/ 1304 w 1332"/>
                <a:gd name="T13" fmla="*/ 908 h 1219"/>
                <a:gd name="T14" fmla="*/ 1332 w 1332"/>
                <a:gd name="T15" fmla="*/ 539 h 1219"/>
                <a:gd name="T16" fmla="*/ 1190 w 1332"/>
                <a:gd name="T17" fmla="*/ 199 h 1219"/>
                <a:gd name="T18" fmla="*/ 935 w 1332"/>
                <a:gd name="T19" fmla="*/ 29 h 1219"/>
                <a:gd name="T20" fmla="*/ 567 w 1332"/>
                <a:gd name="T21" fmla="*/ 0 h 12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2" h="1219">
                  <a:moveTo>
                    <a:pt x="567" y="0"/>
                  </a:moveTo>
                  <a:lnTo>
                    <a:pt x="283" y="142"/>
                  </a:lnTo>
                  <a:lnTo>
                    <a:pt x="85" y="567"/>
                  </a:lnTo>
                  <a:lnTo>
                    <a:pt x="0" y="1021"/>
                  </a:lnTo>
                  <a:lnTo>
                    <a:pt x="170" y="1219"/>
                  </a:lnTo>
                  <a:lnTo>
                    <a:pt x="794" y="1219"/>
                  </a:lnTo>
                  <a:lnTo>
                    <a:pt x="1304" y="908"/>
                  </a:lnTo>
                  <a:lnTo>
                    <a:pt x="1332" y="539"/>
                  </a:lnTo>
                  <a:lnTo>
                    <a:pt x="1190" y="199"/>
                  </a:lnTo>
                  <a:lnTo>
                    <a:pt x="935" y="29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7" name="Freeform 244"/>
            <p:cNvSpPr>
              <a:spLocks/>
            </p:cNvSpPr>
            <p:nvPr/>
          </p:nvSpPr>
          <p:spPr bwMode="auto">
            <a:xfrm>
              <a:off x="1362" y="2727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29 w 142"/>
                <a:gd name="T3" fmla="*/ 28 h 142"/>
                <a:gd name="T4" fmla="*/ 0 w 142"/>
                <a:gd name="T5" fmla="*/ 142 h 142"/>
                <a:gd name="T6" fmla="*/ 114 w 142"/>
                <a:gd name="T7" fmla="*/ 142 h 142"/>
                <a:gd name="T8" fmla="*/ 142 w 142"/>
                <a:gd name="T9" fmla="*/ 57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29" y="28"/>
                  </a:lnTo>
                  <a:lnTo>
                    <a:pt x="0" y="142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Freeform 245"/>
            <p:cNvSpPr>
              <a:spLocks/>
            </p:cNvSpPr>
            <p:nvPr/>
          </p:nvSpPr>
          <p:spPr bwMode="auto">
            <a:xfrm>
              <a:off x="1221" y="2954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170 h 340"/>
                <a:gd name="T4" fmla="*/ 0 w 170"/>
                <a:gd name="T5" fmla="*/ 340 h 340"/>
                <a:gd name="T6" fmla="*/ 56 w 170"/>
                <a:gd name="T7" fmla="*/ 312 h 340"/>
                <a:gd name="T8" fmla="*/ 113 w 170"/>
                <a:gd name="T9" fmla="*/ 170 h 340"/>
                <a:gd name="T10" fmla="*/ 170 w 170"/>
                <a:gd name="T11" fmla="*/ 0 h 340"/>
                <a:gd name="T12" fmla="*/ 113 w 170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170"/>
                  </a:lnTo>
                  <a:lnTo>
                    <a:pt x="0" y="340"/>
                  </a:lnTo>
                  <a:lnTo>
                    <a:pt x="56" y="312"/>
                  </a:lnTo>
                  <a:lnTo>
                    <a:pt x="113" y="170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9" name="Freeform 246"/>
            <p:cNvSpPr>
              <a:spLocks/>
            </p:cNvSpPr>
            <p:nvPr/>
          </p:nvSpPr>
          <p:spPr bwMode="auto">
            <a:xfrm>
              <a:off x="1788" y="2614"/>
              <a:ext cx="907" cy="396"/>
            </a:xfrm>
            <a:custGeom>
              <a:avLst/>
              <a:gdLst>
                <a:gd name="T0" fmla="*/ 793 w 907"/>
                <a:gd name="T1" fmla="*/ 255 h 396"/>
                <a:gd name="T2" fmla="*/ 907 w 907"/>
                <a:gd name="T3" fmla="*/ 85 h 396"/>
                <a:gd name="T4" fmla="*/ 878 w 907"/>
                <a:gd name="T5" fmla="*/ 0 h 396"/>
                <a:gd name="T6" fmla="*/ 793 w 907"/>
                <a:gd name="T7" fmla="*/ 141 h 396"/>
                <a:gd name="T8" fmla="*/ 765 w 907"/>
                <a:gd name="T9" fmla="*/ 0 h 396"/>
                <a:gd name="T10" fmla="*/ 680 w 907"/>
                <a:gd name="T11" fmla="*/ 170 h 396"/>
                <a:gd name="T12" fmla="*/ 538 w 907"/>
                <a:gd name="T13" fmla="*/ 28 h 396"/>
                <a:gd name="T14" fmla="*/ 453 w 907"/>
                <a:gd name="T15" fmla="*/ 170 h 396"/>
                <a:gd name="T16" fmla="*/ 198 w 907"/>
                <a:gd name="T17" fmla="*/ 170 h 396"/>
                <a:gd name="T18" fmla="*/ 255 w 907"/>
                <a:gd name="T19" fmla="*/ 255 h 396"/>
                <a:gd name="T20" fmla="*/ 170 w 907"/>
                <a:gd name="T21" fmla="*/ 311 h 396"/>
                <a:gd name="T22" fmla="*/ 0 w 907"/>
                <a:gd name="T23" fmla="*/ 368 h 396"/>
                <a:gd name="T24" fmla="*/ 311 w 907"/>
                <a:gd name="T25" fmla="*/ 396 h 396"/>
                <a:gd name="T26" fmla="*/ 793 w 907"/>
                <a:gd name="T27" fmla="*/ 255 h 3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7" h="396">
                  <a:moveTo>
                    <a:pt x="793" y="255"/>
                  </a:moveTo>
                  <a:lnTo>
                    <a:pt x="907" y="85"/>
                  </a:lnTo>
                  <a:lnTo>
                    <a:pt x="878" y="0"/>
                  </a:lnTo>
                  <a:lnTo>
                    <a:pt x="793" y="141"/>
                  </a:lnTo>
                  <a:lnTo>
                    <a:pt x="765" y="0"/>
                  </a:lnTo>
                  <a:lnTo>
                    <a:pt x="680" y="170"/>
                  </a:lnTo>
                  <a:lnTo>
                    <a:pt x="538" y="28"/>
                  </a:lnTo>
                  <a:lnTo>
                    <a:pt x="453" y="170"/>
                  </a:lnTo>
                  <a:lnTo>
                    <a:pt x="198" y="170"/>
                  </a:lnTo>
                  <a:lnTo>
                    <a:pt x="255" y="255"/>
                  </a:lnTo>
                  <a:lnTo>
                    <a:pt x="170" y="311"/>
                  </a:lnTo>
                  <a:lnTo>
                    <a:pt x="0" y="368"/>
                  </a:lnTo>
                  <a:lnTo>
                    <a:pt x="311" y="396"/>
                  </a:lnTo>
                  <a:lnTo>
                    <a:pt x="793" y="255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0" name="Freeform 247" descr="5%"/>
            <p:cNvSpPr>
              <a:spLocks/>
            </p:cNvSpPr>
            <p:nvPr/>
          </p:nvSpPr>
          <p:spPr bwMode="auto">
            <a:xfrm>
              <a:off x="1873" y="2784"/>
              <a:ext cx="1275" cy="1389"/>
            </a:xfrm>
            <a:custGeom>
              <a:avLst/>
              <a:gdLst>
                <a:gd name="T0" fmla="*/ 56 w 1275"/>
                <a:gd name="T1" fmla="*/ 340 h 1389"/>
                <a:gd name="T2" fmla="*/ 368 w 1275"/>
                <a:gd name="T3" fmla="*/ 56 h 1389"/>
                <a:gd name="T4" fmla="*/ 878 w 1275"/>
                <a:gd name="T5" fmla="*/ 0 h 1389"/>
                <a:gd name="T6" fmla="*/ 1219 w 1275"/>
                <a:gd name="T7" fmla="*/ 255 h 1389"/>
                <a:gd name="T8" fmla="*/ 1275 w 1275"/>
                <a:gd name="T9" fmla="*/ 623 h 1389"/>
                <a:gd name="T10" fmla="*/ 1219 w 1275"/>
                <a:gd name="T11" fmla="*/ 1077 h 1389"/>
                <a:gd name="T12" fmla="*/ 1077 w 1275"/>
                <a:gd name="T13" fmla="*/ 1360 h 1389"/>
                <a:gd name="T14" fmla="*/ 907 w 1275"/>
                <a:gd name="T15" fmla="*/ 1389 h 1389"/>
                <a:gd name="T16" fmla="*/ 482 w 1275"/>
                <a:gd name="T17" fmla="*/ 1275 h 1389"/>
                <a:gd name="T18" fmla="*/ 170 w 1275"/>
                <a:gd name="T19" fmla="*/ 1105 h 1389"/>
                <a:gd name="T20" fmla="*/ 0 w 1275"/>
                <a:gd name="T21" fmla="*/ 765 h 1389"/>
                <a:gd name="T22" fmla="*/ 0 w 1275"/>
                <a:gd name="T23" fmla="*/ 538 h 1389"/>
                <a:gd name="T24" fmla="*/ 56 w 1275"/>
                <a:gd name="T25" fmla="*/ 340 h 1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75" h="1389">
                  <a:moveTo>
                    <a:pt x="56" y="340"/>
                  </a:moveTo>
                  <a:lnTo>
                    <a:pt x="368" y="56"/>
                  </a:lnTo>
                  <a:lnTo>
                    <a:pt x="878" y="0"/>
                  </a:lnTo>
                  <a:lnTo>
                    <a:pt x="1219" y="255"/>
                  </a:lnTo>
                  <a:lnTo>
                    <a:pt x="1275" y="623"/>
                  </a:lnTo>
                  <a:lnTo>
                    <a:pt x="1219" y="1077"/>
                  </a:lnTo>
                  <a:lnTo>
                    <a:pt x="1077" y="1360"/>
                  </a:lnTo>
                  <a:lnTo>
                    <a:pt x="907" y="1389"/>
                  </a:lnTo>
                  <a:lnTo>
                    <a:pt x="482" y="1275"/>
                  </a:lnTo>
                  <a:lnTo>
                    <a:pt x="170" y="1105"/>
                  </a:lnTo>
                  <a:lnTo>
                    <a:pt x="0" y="765"/>
                  </a:lnTo>
                  <a:lnTo>
                    <a:pt x="0" y="538"/>
                  </a:lnTo>
                  <a:lnTo>
                    <a:pt x="56" y="340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" name="Freeform 248"/>
            <p:cNvSpPr>
              <a:spLocks/>
            </p:cNvSpPr>
            <p:nvPr/>
          </p:nvSpPr>
          <p:spPr bwMode="auto">
            <a:xfrm>
              <a:off x="2610" y="2869"/>
              <a:ext cx="198" cy="141"/>
            </a:xfrm>
            <a:custGeom>
              <a:avLst/>
              <a:gdLst>
                <a:gd name="T0" fmla="*/ 113 w 198"/>
                <a:gd name="T1" fmla="*/ 0 h 141"/>
                <a:gd name="T2" fmla="*/ 0 w 198"/>
                <a:gd name="T3" fmla="*/ 56 h 141"/>
                <a:gd name="T4" fmla="*/ 113 w 198"/>
                <a:gd name="T5" fmla="*/ 113 h 141"/>
                <a:gd name="T6" fmla="*/ 198 w 198"/>
                <a:gd name="T7" fmla="*/ 141 h 141"/>
                <a:gd name="T8" fmla="*/ 198 w 198"/>
                <a:gd name="T9" fmla="*/ 85 h 141"/>
                <a:gd name="T10" fmla="*/ 113 w 198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1">
                  <a:moveTo>
                    <a:pt x="113" y="0"/>
                  </a:moveTo>
                  <a:lnTo>
                    <a:pt x="0" y="56"/>
                  </a:lnTo>
                  <a:lnTo>
                    <a:pt x="113" y="113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2" name="Freeform 249"/>
            <p:cNvSpPr>
              <a:spLocks/>
            </p:cNvSpPr>
            <p:nvPr/>
          </p:nvSpPr>
          <p:spPr bwMode="auto">
            <a:xfrm>
              <a:off x="2837" y="2982"/>
              <a:ext cx="198" cy="284"/>
            </a:xfrm>
            <a:custGeom>
              <a:avLst/>
              <a:gdLst>
                <a:gd name="T0" fmla="*/ 56 w 198"/>
                <a:gd name="T1" fmla="*/ 0 h 284"/>
                <a:gd name="T2" fmla="*/ 0 w 198"/>
                <a:gd name="T3" fmla="*/ 85 h 284"/>
                <a:gd name="T4" fmla="*/ 113 w 198"/>
                <a:gd name="T5" fmla="*/ 142 h 284"/>
                <a:gd name="T6" fmla="*/ 170 w 198"/>
                <a:gd name="T7" fmla="*/ 284 h 284"/>
                <a:gd name="T8" fmla="*/ 198 w 198"/>
                <a:gd name="T9" fmla="*/ 114 h 284"/>
                <a:gd name="T10" fmla="*/ 56 w 198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84">
                  <a:moveTo>
                    <a:pt x="56" y="0"/>
                  </a:moveTo>
                  <a:lnTo>
                    <a:pt x="0" y="85"/>
                  </a:lnTo>
                  <a:lnTo>
                    <a:pt x="113" y="142"/>
                  </a:lnTo>
                  <a:lnTo>
                    <a:pt x="170" y="284"/>
                  </a:lnTo>
                  <a:lnTo>
                    <a:pt x="198" y="11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3" name="Group 375"/>
          <p:cNvGrpSpPr>
            <a:grpSpLocks/>
          </p:cNvGrpSpPr>
          <p:nvPr/>
        </p:nvGrpSpPr>
        <p:grpSpPr bwMode="auto">
          <a:xfrm>
            <a:off x="2323009" y="4845228"/>
            <a:ext cx="1549096" cy="1341638"/>
            <a:chOff x="-225" y="1083"/>
            <a:chExt cx="3402" cy="2947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384" name="Freeform 376" descr="90%"/>
            <p:cNvSpPr>
              <a:spLocks/>
            </p:cNvSpPr>
            <p:nvPr/>
          </p:nvSpPr>
          <p:spPr bwMode="auto">
            <a:xfrm>
              <a:off x="909" y="1083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5" name="Freeform 377"/>
            <p:cNvSpPr>
              <a:spLocks/>
            </p:cNvSpPr>
            <p:nvPr/>
          </p:nvSpPr>
          <p:spPr bwMode="auto">
            <a:xfrm>
              <a:off x="1816" y="136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6" name="Freeform 378" descr="90%"/>
            <p:cNvSpPr>
              <a:spLocks/>
            </p:cNvSpPr>
            <p:nvPr/>
          </p:nvSpPr>
          <p:spPr bwMode="auto">
            <a:xfrm>
              <a:off x="-225" y="1876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7" name="Freeform 379"/>
            <p:cNvSpPr>
              <a:spLocks/>
            </p:cNvSpPr>
            <p:nvPr/>
          </p:nvSpPr>
          <p:spPr bwMode="auto">
            <a:xfrm>
              <a:off x="682" y="2159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8" name="Freeform 380"/>
            <p:cNvSpPr>
              <a:spLocks/>
            </p:cNvSpPr>
            <p:nvPr/>
          </p:nvSpPr>
          <p:spPr bwMode="auto">
            <a:xfrm>
              <a:off x="2723" y="1536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114 h 227"/>
                <a:gd name="T4" fmla="*/ 113 w 113"/>
                <a:gd name="T5" fmla="*/ 227 h 227"/>
                <a:gd name="T6" fmla="*/ 113 w 113"/>
                <a:gd name="T7" fmla="*/ 57 h 227"/>
                <a:gd name="T8" fmla="*/ 0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9" name="Freeform 381"/>
            <p:cNvSpPr>
              <a:spLocks/>
            </p:cNvSpPr>
            <p:nvPr/>
          </p:nvSpPr>
          <p:spPr bwMode="auto">
            <a:xfrm>
              <a:off x="2836" y="1820"/>
              <a:ext cx="114" cy="397"/>
            </a:xfrm>
            <a:custGeom>
              <a:avLst/>
              <a:gdLst>
                <a:gd name="T0" fmla="*/ 57 w 114"/>
                <a:gd name="T1" fmla="*/ 0 h 397"/>
                <a:gd name="T2" fmla="*/ 0 w 114"/>
                <a:gd name="T3" fmla="*/ 113 h 397"/>
                <a:gd name="T4" fmla="*/ 0 w 114"/>
                <a:gd name="T5" fmla="*/ 227 h 397"/>
                <a:gd name="T6" fmla="*/ 0 w 114"/>
                <a:gd name="T7" fmla="*/ 397 h 397"/>
                <a:gd name="T8" fmla="*/ 114 w 114"/>
                <a:gd name="T9" fmla="*/ 340 h 397"/>
                <a:gd name="T10" fmla="*/ 114 w 114"/>
                <a:gd name="T11" fmla="*/ 113 h 397"/>
                <a:gd name="T12" fmla="*/ 57 w 114"/>
                <a:gd name="T13" fmla="*/ 0 h 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397">
                  <a:moveTo>
                    <a:pt x="57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0" name="Freeform 382"/>
            <p:cNvSpPr>
              <a:spLocks/>
            </p:cNvSpPr>
            <p:nvPr/>
          </p:nvSpPr>
          <p:spPr bwMode="auto">
            <a:xfrm>
              <a:off x="1419" y="2330"/>
              <a:ext cx="170" cy="284"/>
            </a:xfrm>
            <a:custGeom>
              <a:avLst/>
              <a:gdLst>
                <a:gd name="T0" fmla="*/ 0 w 170"/>
                <a:gd name="T1" fmla="*/ 0 h 284"/>
                <a:gd name="T2" fmla="*/ 0 w 170"/>
                <a:gd name="T3" fmla="*/ 170 h 284"/>
                <a:gd name="T4" fmla="*/ 170 w 170"/>
                <a:gd name="T5" fmla="*/ 284 h 284"/>
                <a:gd name="T6" fmla="*/ 170 w 170"/>
                <a:gd name="T7" fmla="*/ 170 h 284"/>
                <a:gd name="T8" fmla="*/ 0 w 170"/>
                <a:gd name="T9" fmla="*/ 0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84">
                  <a:moveTo>
                    <a:pt x="0" y="0"/>
                  </a:moveTo>
                  <a:lnTo>
                    <a:pt x="0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1" name="Freeform 383"/>
            <p:cNvSpPr>
              <a:spLocks/>
            </p:cNvSpPr>
            <p:nvPr/>
          </p:nvSpPr>
          <p:spPr bwMode="auto">
            <a:xfrm>
              <a:off x="1646" y="2614"/>
              <a:ext cx="283" cy="453"/>
            </a:xfrm>
            <a:custGeom>
              <a:avLst/>
              <a:gdLst>
                <a:gd name="T0" fmla="*/ 113 w 283"/>
                <a:gd name="T1" fmla="*/ 0 h 453"/>
                <a:gd name="T2" fmla="*/ 0 w 283"/>
                <a:gd name="T3" fmla="*/ 113 h 453"/>
                <a:gd name="T4" fmla="*/ 170 w 283"/>
                <a:gd name="T5" fmla="*/ 226 h 453"/>
                <a:gd name="T6" fmla="*/ 170 w 283"/>
                <a:gd name="T7" fmla="*/ 453 h 453"/>
                <a:gd name="T8" fmla="*/ 283 w 283"/>
                <a:gd name="T9" fmla="*/ 226 h 453"/>
                <a:gd name="T10" fmla="*/ 170 w 283"/>
                <a:gd name="T11" fmla="*/ 113 h 453"/>
                <a:gd name="T12" fmla="*/ 113 w 283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3" h="453">
                  <a:moveTo>
                    <a:pt x="113" y="0"/>
                  </a:moveTo>
                  <a:lnTo>
                    <a:pt x="0" y="113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283" y="226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4349550" y="4665834"/>
            <a:ext cx="1158682" cy="1742803"/>
            <a:chOff x="2285048" y="2798042"/>
            <a:chExt cx="2329815" cy="3504333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393" name="Group 259"/>
            <p:cNvGrpSpPr>
              <a:grpSpLocks/>
            </p:cNvGrpSpPr>
            <p:nvPr/>
          </p:nvGrpSpPr>
          <p:grpSpPr bwMode="auto">
            <a:xfrm>
              <a:off x="2285048" y="2798042"/>
              <a:ext cx="1620838" cy="3016250"/>
              <a:chOff x="3800" y="1224"/>
              <a:chExt cx="1021" cy="1900"/>
            </a:xfrm>
            <a:grpFill/>
          </p:grpSpPr>
          <p:sp>
            <p:nvSpPr>
              <p:cNvPr id="403" name="Freeform 260"/>
              <p:cNvSpPr>
                <a:spLocks/>
              </p:cNvSpPr>
              <p:nvPr/>
            </p:nvSpPr>
            <p:spPr bwMode="auto">
              <a:xfrm>
                <a:off x="3829" y="1224"/>
                <a:ext cx="935" cy="1872"/>
              </a:xfrm>
              <a:custGeom>
                <a:avLst/>
                <a:gdLst>
                  <a:gd name="T0" fmla="*/ 340 w 935"/>
                  <a:gd name="T1" fmla="*/ 29 h 1872"/>
                  <a:gd name="T2" fmla="*/ 255 w 935"/>
                  <a:gd name="T3" fmla="*/ 142 h 1872"/>
                  <a:gd name="T4" fmla="*/ 170 w 935"/>
                  <a:gd name="T5" fmla="*/ 171 h 1872"/>
                  <a:gd name="T6" fmla="*/ 142 w 935"/>
                  <a:gd name="T7" fmla="*/ 341 h 1872"/>
                  <a:gd name="T8" fmla="*/ 57 w 935"/>
                  <a:gd name="T9" fmla="*/ 482 h 1872"/>
                  <a:gd name="T10" fmla="*/ 85 w 935"/>
                  <a:gd name="T11" fmla="*/ 653 h 1872"/>
                  <a:gd name="T12" fmla="*/ 0 w 935"/>
                  <a:gd name="T13" fmla="*/ 851 h 1872"/>
                  <a:gd name="T14" fmla="*/ 57 w 935"/>
                  <a:gd name="T15" fmla="*/ 1021 h 1872"/>
                  <a:gd name="T16" fmla="*/ 0 w 935"/>
                  <a:gd name="T17" fmla="*/ 1191 h 1872"/>
                  <a:gd name="T18" fmla="*/ 142 w 935"/>
                  <a:gd name="T19" fmla="*/ 1390 h 1872"/>
                  <a:gd name="T20" fmla="*/ 142 w 935"/>
                  <a:gd name="T21" fmla="*/ 1531 h 1872"/>
                  <a:gd name="T22" fmla="*/ 255 w 935"/>
                  <a:gd name="T23" fmla="*/ 1645 h 1872"/>
                  <a:gd name="T24" fmla="*/ 283 w 935"/>
                  <a:gd name="T25" fmla="*/ 1815 h 1872"/>
                  <a:gd name="T26" fmla="*/ 397 w 935"/>
                  <a:gd name="T27" fmla="*/ 1872 h 1872"/>
                  <a:gd name="T28" fmla="*/ 539 w 935"/>
                  <a:gd name="T29" fmla="*/ 1786 h 1872"/>
                  <a:gd name="T30" fmla="*/ 510 w 935"/>
                  <a:gd name="T31" fmla="*/ 1701 h 1872"/>
                  <a:gd name="T32" fmla="*/ 595 w 935"/>
                  <a:gd name="T33" fmla="*/ 1503 h 1872"/>
                  <a:gd name="T34" fmla="*/ 595 w 935"/>
                  <a:gd name="T35" fmla="*/ 1418 h 1872"/>
                  <a:gd name="T36" fmla="*/ 794 w 935"/>
                  <a:gd name="T37" fmla="*/ 1191 h 1872"/>
                  <a:gd name="T38" fmla="*/ 794 w 935"/>
                  <a:gd name="T39" fmla="*/ 936 h 1872"/>
                  <a:gd name="T40" fmla="*/ 907 w 935"/>
                  <a:gd name="T41" fmla="*/ 766 h 1872"/>
                  <a:gd name="T42" fmla="*/ 935 w 935"/>
                  <a:gd name="T43" fmla="*/ 511 h 1872"/>
                  <a:gd name="T44" fmla="*/ 935 w 935"/>
                  <a:gd name="T45" fmla="*/ 284 h 1872"/>
                  <a:gd name="T46" fmla="*/ 822 w 935"/>
                  <a:gd name="T47" fmla="*/ 86 h 1872"/>
                  <a:gd name="T48" fmla="*/ 709 w 935"/>
                  <a:gd name="T49" fmla="*/ 86 h 1872"/>
                  <a:gd name="T50" fmla="*/ 567 w 935"/>
                  <a:gd name="T51" fmla="*/ 0 h 1872"/>
                  <a:gd name="T52" fmla="*/ 482 w 935"/>
                  <a:gd name="T53" fmla="*/ 29 h 1872"/>
                  <a:gd name="T54" fmla="*/ 340 w 935"/>
                  <a:gd name="T55" fmla="*/ 29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4" name="Freeform 261"/>
              <p:cNvSpPr>
                <a:spLocks/>
              </p:cNvSpPr>
              <p:nvPr/>
            </p:nvSpPr>
            <p:spPr bwMode="auto">
              <a:xfrm>
                <a:off x="3970" y="1338"/>
                <a:ext cx="511" cy="992"/>
              </a:xfrm>
              <a:custGeom>
                <a:avLst/>
                <a:gdLst>
                  <a:gd name="T0" fmla="*/ 114 w 511"/>
                  <a:gd name="T1" fmla="*/ 992 h 992"/>
                  <a:gd name="T2" fmla="*/ 0 w 511"/>
                  <a:gd name="T3" fmla="*/ 539 h 992"/>
                  <a:gd name="T4" fmla="*/ 86 w 511"/>
                  <a:gd name="T5" fmla="*/ 255 h 992"/>
                  <a:gd name="T6" fmla="*/ 114 w 511"/>
                  <a:gd name="T7" fmla="*/ 142 h 992"/>
                  <a:gd name="T8" fmla="*/ 227 w 511"/>
                  <a:gd name="T9" fmla="*/ 85 h 992"/>
                  <a:gd name="T10" fmla="*/ 256 w 511"/>
                  <a:gd name="T11" fmla="*/ 0 h 992"/>
                  <a:gd name="T12" fmla="*/ 511 w 511"/>
                  <a:gd name="T13" fmla="*/ 28 h 992"/>
                  <a:gd name="T14" fmla="*/ 454 w 511"/>
                  <a:gd name="T15" fmla="*/ 652 h 992"/>
                  <a:gd name="T16" fmla="*/ 114 w 511"/>
                  <a:gd name="T17" fmla="*/ 992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5" name="Freeform 262"/>
              <p:cNvSpPr>
                <a:spLocks/>
              </p:cNvSpPr>
              <p:nvPr/>
            </p:nvSpPr>
            <p:spPr bwMode="auto">
              <a:xfrm>
                <a:off x="3970" y="1366"/>
                <a:ext cx="653" cy="1474"/>
              </a:xfrm>
              <a:custGeom>
                <a:avLst/>
                <a:gdLst>
                  <a:gd name="T0" fmla="*/ 142 w 653"/>
                  <a:gd name="T1" fmla="*/ 1446 h 1474"/>
                  <a:gd name="T2" fmla="*/ 0 w 653"/>
                  <a:gd name="T3" fmla="*/ 964 h 1474"/>
                  <a:gd name="T4" fmla="*/ 86 w 653"/>
                  <a:gd name="T5" fmla="*/ 737 h 1474"/>
                  <a:gd name="T6" fmla="*/ 86 w 653"/>
                  <a:gd name="T7" fmla="*/ 425 h 1474"/>
                  <a:gd name="T8" fmla="*/ 199 w 653"/>
                  <a:gd name="T9" fmla="*/ 312 h 1474"/>
                  <a:gd name="T10" fmla="*/ 199 w 653"/>
                  <a:gd name="T11" fmla="*/ 142 h 1474"/>
                  <a:gd name="T12" fmla="*/ 341 w 653"/>
                  <a:gd name="T13" fmla="*/ 85 h 1474"/>
                  <a:gd name="T14" fmla="*/ 397 w 653"/>
                  <a:gd name="T15" fmla="*/ 0 h 1474"/>
                  <a:gd name="T16" fmla="*/ 567 w 653"/>
                  <a:gd name="T17" fmla="*/ 57 h 1474"/>
                  <a:gd name="T18" fmla="*/ 596 w 653"/>
                  <a:gd name="T19" fmla="*/ 199 h 1474"/>
                  <a:gd name="T20" fmla="*/ 653 w 653"/>
                  <a:gd name="T21" fmla="*/ 199 h 1474"/>
                  <a:gd name="T22" fmla="*/ 624 w 653"/>
                  <a:gd name="T23" fmla="*/ 369 h 1474"/>
                  <a:gd name="T24" fmla="*/ 653 w 653"/>
                  <a:gd name="T25" fmla="*/ 482 h 1474"/>
                  <a:gd name="T26" fmla="*/ 567 w 653"/>
                  <a:gd name="T27" fmla="*/ 681 h 1474"/>
                  <a:gd name="T28" fmla="*/ 567 w 653"/>
                  <a:gd name="T29" fmla="*/ 794 h 1474"/>
                  <a:gd name="T30" fmla="*/ 426 w 653"/>
                  <a:gd name="T31" fmla="*/ 1106 h 1474"/>
                  <a:gd name="T32" fmla="*/ 426 w 653"/>
                  <a:gd name="T33" fmla="*/ 1219 h 1474"/>
                  <a:gd name="T34" fmla="*/ 312 w 653"/>
                  <a:gd name="T35" fmla="*/ 1474 h 1474"/>
                  <a:gd name="T36" fmla="*/ 142 w 653"/>
                  <a:gd name="T37" fmla="*/ 144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6" name="Freeform 263"/>
              <p:cNvSpPr>
                <a:spLocks/>
              </p:cNvSpPr>
              <p:nvPr/>
            </p:nvSpPr>
            <p:spPr bwMode="auto">
              <a:xfrm>
                <a:off x="4056" y="1536"/>
                <a:ext cx="481" cy="652"/>
              </a:xfrm>
              <a:custGeom>
                <a:avLst/>
                <a:gdLst>
                  <a:gd name="T0" fmla="*/ 0 w 481"/>
                  <a:gd name="T1" fmla="*/ 567 h 652"/>
                  <a:gd name="T2" fmla="*/ 12 w 481"/>
                  <a:gd name="T3" fmla="*/ 240 h 652"/>
                  <a:gd name="T4" fmla="*/ 113 w 481"/>
                  <a:gd name="T5" fmla="*/ 142 h 652"/>
                  <a:gd name="T6" fmla="*/ 141 w 481"/>
                  <a:gd name="T7" fmla="*/ 0 h 652"/>
                  <a:gd name="T8" fmla="*/ 311 w 481"/>
                  <a:gd name="T9" fmla="*/ 85 h 652"/>
                  <a:gd name="T10" fmla="*/ 425 w 481"/>
                  <a:gd name="T11" fmla="*/ 0 h 652"/>
                  <a:gd name="T12" fmla="*/ 453 w 481"/>
                  <a:gd name="T13" fmla="*/ 114 h 652"/>
                  <a:gd name="T14" fmla="*/ 481 w 481"/>
                  <a:gd name="T15" fmla="*/ 142 h 652"/>
                  <a:gd name="T16" fmla="*/ 425 w 481"/>
                  <a:gd name="T17" fmla="*/ 255 h 652"/>
                  <a:gd name="T18" fmla="*/ 481 w 481"/>
                  <a:gd name="T19" fmla="*/ 426 h 652"/>
                  <a:gd name="T20" fmla="*/ 396 w 481"/>
                  <a:gd name="T21" fmla="*/ 652 h 652"/>
                  <a:gd name="T22" fmla="*/ 425 w 481"/>
                  <a:gd name="T23" fmla="*/ 426 h 652"/>
                  <a:gd name="T24" fmla="*/ 368 w 481"/>
                  <a:gd name="T25" fmla="*/ 255 h 652"/>
                  <a:gd name="T26" fmla="*/ 425 w 481"/>
                  <a:gd name="T27" fmla="*/ 142 h 652"/>
                  <a:gd name="T28" fmla="*/ 396 w 481"/>
                  <a:gd name="T29" fmla="*/ 57 h 652"/>
                  <a:gd name="T30" fmla="*/ 311 w 481"/>
                  <a:gd name="T31" fmla="*/ 142 h 652"/>
                  <a:gd name="T32" fmla="*/ 170 w 481"/>
                  <a:gd name="T33" fmla="*/ 57 h 652"/>
                  <a:gd name="T34" fmla="*/ 141 w 481"/>
                  <a:gd name="T35" fmla="*/ 199 h 652"/>
                  <a:gd name="T36" fmla="*/ 48 w 481"/>
                  <a:gd name="T37" fmla="*/ 264 h 652"/>
                  <a:gd name="T38" fmla="*/ 0 w 481"/>
                  <a:gd name="T39" fmla="*/ 567 h 65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81" h="652">
                    <a:moveTo>
                      <a:pt x="0" y="567"/>
                    </a:moveTo>
                    <a:lnTo>
                      <a:pt x="12" y="240"/>
                    </a:lnTo>
                    <a:lnTo>
                      <a:pt x="113" y="142"/>
                    </a:lnTo>
                    <a:lnTo>
                      <a:pt x="141" y="0"/>
                    </a:lnTo>
                    <a:lnTo>
                      <a:pt x="311" y="85"/>
                    </a:lnTo>
                    <a:lnTo>
                      <a:pt x="425" y="0"/>
                    </a:lnTo>
                    <a:lnTo>
                      <a:pt x="453" y="114"/>
                    </a:lnTo>
                    <a:lnTo>
                      <a:pt x="481" y="142"/>
                    </a:lnTo>
                    <a:lnTo>
                      <a:pt x="425" y="255"/>
                    </a:lnTo>
                    <a:lnTo>
                      <a:pt x="481" y="426"/>
                    </a:lnTo>
                    <a:lnTo>
                      <a:pt x="396" y="652"/>
                    </a:lnTo>
                    <a:lnTo>
                      <a:pt x="425" y="426"/>
                    </a:lnTo>
                    <a:lnTo>
                      <a:pt x="368" y="255"/>
                    </a:lnTo>
                    <a:lnTo>
                      <a:pt x="425" y="142"/>
                    </a:lnTo>
                    <a:lnTo>
                      <a:pt x="396" y="57"/>
                    </a:lnTo>
                    <a:lnTo>
                      <a:pt x="311" y="142"/>
                    </a:lnTo>
                    <a:lnTo>
                      <a:pt x="170" y="57"/>
                    </a:lnTo>
                    <a:lnTo>
                      <a:pt x="141" y="199"/>
                    </a:lnTo>
                    <a:lnTo>
                      <a:pt x="48" y="264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7" name="Freeform 264"/>
              <p:cNvSpPr>
                <a:spLocks/>
              </p:cNvSpPr>
              <p:nvPr/>
            </p:nvSpPr>
            <p:spPr bwMode="auto">
              <a:xfrm>
                <a:off x="4311" y="1338"/>
                <a:ext cx="340" cy="737"/>
              </a:xfrm>
              <a:custGeom>
                <a:avLst/>
                <a:gdLst>
                  <a:gd name="T0" fmla="*/ 0 w 340"/>
                  <a:gd name="T1" fmla="*/ 113 h 737"/>
                  <a:gd name="T2" fmla="*/ 28 w 340"/>
                  <a:gd name="T3" fmla="*/ 0 h 737"/>
                  <a:gd name="T4" fmla="*/ 170 w 340"/>
                  <a:gd name="T5" fmla="*/ 0 h 737"/>
                  <a:gd name="T6" fmla="*/ 255 w 340"/>
                  <a:gd name="T7" fmla="*/ 57 h 737"/>
                  <a:gd name="T8" fmla="*/ 312 w 340"/>
                  <a:gd name="T9" fmla="*/ 28 h 737"/>
                  <a:gd name="T10" fmla="*/ 283 w 340"/>
                  <a:gd name="T11" fmla="*/ 113 h 737"/>
                  <a:gd name="T12" fmla="*/ 340 w 340"/>
                  <a:gd name="T13" fmla="*/ 227 h 737"/>
                  <a:gd name="T14" fmla="*/ 312 w 340"/>
                  <a:gd name="T15" fmla="*/ 397 h 737"/>
                  <a:gd name="T16" fmla="*/ 312 w 340"/>
                  <a:gd name="T17" fmla="*/ 510 h 737"/>
                  <a:gd name="T18" fmla="*/ 255 w 340"/>
                  <a:gd name="T19" fmla="*/ 737 h 737"/>
                  <a:gd name="T20" fmla="*/ 255 w 340"/>
                  <a:gd name="T21" fmla="*/ 510 h 737"/>
                  <a:gd name="T22" fmla="*/ 283 w 340"/>
                  <a:gd name="T23" fmla="*/ 255 h 737"/>
                  <a:gd name="T24" fmla="*/ 226 w 340"/>
                  <a:gd name="T25" fmla="*/ 198 h 737"/>
                  <a:gd name="T26" fmla="*/ 198 w 340"/>
                  <a:gd name="T27" fmla="*/ 85 h 737"/>
                  <a:gd name="T28" fmla="*/ 85 w 340"/>
                  <a:gd name="T29" fmla="*/ 57 h 737"/>
                  <a:gd name="T30" fmla="*/ 0 w 340"/>
                  <a:gd name="T31" fmla="*/ 113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8" name="Freeform 265"/>
              <p:cNvSpPr>
                <a:spLocks/>
              </p:cNvSpPr>
              <p:nvPr/>
            </p:nvSpPr>
            <p:spPr bwMode="auto">
              <a:xfrm>
                <a:off x="3800" y="1366"/>
                <a:ext cx="1021" cy="1758"/>
              </a:xfrm>
              <a:custGeom>
                <a:avLst/>
                <a:gdLst>
                  <a:gd name="T0" fmla="*/ 284 w 1021"/>
                  <a:gd name="T1" fmla="*/ 0 h 1758"/>
                  <a:gd name="T2" fmla="*/ 170 w 1021"/>
                  <a:gd name="T3" fmla="*/ 29 h 1758"/>
                  <a:gd name="T4" fmla="*/ 142 w 1021"/>
                  <a:gd name="T5" fmla="*/ 199 h 1758"/>
                  <a:gd name="T6" fmla="*/ 57 w 1021"/>
                  <a:gd name="T7" fmla="*/ 340 h 1758"/>
                  <a:gd name="T8" fmla="*/ 85 w 1021"/>
                  <a:gd name="T9" fmla="*/ 482 h 1758"/>
                  <a:gd name="T10" fmla="*/ 29 w 1021"/>
                  <a:gd name="T11" fmla="*/ 681 h 1758"/>
                  <a:gd name="T12" fmla="*/ 29 w 1021"/>
                  <a:gd name="T13" fmla="*/ 794 h 1758"/>
                  <a:gd name="T14" fmla="*/ 57 w 1021"/>
                  <a:gd name="T15" fmla="*/ 907 h 1758"/>
                  <a:gd name="T16" fmla="*/ 0 w 1021"/>
                  <a:gd name="T17" fmla="*/ 1021 h 1758"/>
                  <a:gd name="T18" fmla="*/ 57 w 1021"/>
                  <a:gd name="T19" fmla="*/ 1163 h 1758"/>
                  <a:gd name="T20" fmla="*/ 142 w 1021"/>
                  <a:gd name="T21" fmla="*/ 1248 h 1758"/>
                  <a:gd name="T22" fmla="*/ 142 w 1021"/>
                  <a:gd name="T23" fmla="*/ 1361 h 1758"/>
                  <a:gd name="T24" fmla="*/ 227 w 1021"/>
                  <a:gd name="T25" fmla="*/ 1474 h 1758"/>
                  <a:gd name="T26" fmla="*/ 284 w 1021"/>
                  <a:gd name="T27" fmla="*/ 1616 h 1758"/>
                  <a:gd name="T28" fmla="*/ 312 w 1021"/>
                  <a:gd name="T29" fmla="*/ 1701 h 1758"/>
                  <a:gd name="T30" fmla="*/ 454 w 1021"/>
                  <a:gd name="T31" fmla="*/ 1758 h 1758"/>
                  <a:gd name="T32" fmla="*/ 596 w 1021"/>
                  <a:gd name="T33" fmla="*/ 1644 h 1758"/>
                  <a:gd name="T34" fmla="*/ 596 w 1021"/>
                  <a:gd name="T35" fmla="*/ 1531 h 1758"/>
                  <a:gd name="T36" fmla="*/ 624 w 1021"/>
                  <a:gd name="T37" fmla="*/ 1389 h 1758"/>
                  <a:gd name="T38" fmla="*/ 652 w 1021"/>
                  <a:gd name="T39" fmla="*/ 1333 h 1758"/>
                  <a:gd name="T40" fmla="*/ 652 w 1021"/>
                  <a:gd name="T41" fmla="*/ 1248 h 1758"/>
                  <a:gd name="T42" fmla="*/ 794 w 1021"/>
                  <a:gd name="T43" fmla="*/ 1163 h 1758"/>
                  <a:gd name="T44" fmla="*/ 823 w 1021"/>
                  <a:gd name="T45" fmla="*/ 1077 h 1758"/>
                  <a:gd name="T46" fmla="*/ 908 w 1021"/>
                  <a:gd name="T47" fmla="*/ 1049 h 1758"/>
                  <a:gd name="T48" fmla="*/ 851 w 1021"/>
                  <a:gd name="T49" fmla="*/ 964 h 1758"/>
                  <a:gd name="T50" fmla="*/ 879 w 1021"/>
                  <a:gd name="T51" fmla="*/ 851 h 1758"/>
                  <a:gd name="T52" fmla="*/ 908 w 1021"/>
                  <a:gd name="T53" fmla="*/ 766 h 1758"/>
                  <a:gd name="T54" fmla="*/ 1021 w 1021"/>
                  <a:gd name="T55" fmla="*/ 681 h 1758"/>
                  <a:gd name="T56" fmla="*/ 993 w 1021"/>
                  <a:gd name="T57" fmla="*/ 482 h 1758"/>
                  <a:gd name="T58" fmla="*/ 1021 w 1021"/>
                  <a:gd name="T59" fmla="*/ 340 h 1758"/>
                  <a:gd name="T60" fmla="*/ 964 w 1021"/>
                  <a:gd name="T61" fmla="*/ 142 h 1758"/>
                  <a:gd name="T62" fmla="*/ 936 w 1021"/>
                  <a:gd name="T63" fmla="*/ 340 h 1758"/>
                  <a:gd name="T64" fmla="*/ 908 w 1021"/>
                  <a:gd name="T65" fmla="*/ 596 h 1758"/>
                  <a:gd name="T66" fmla="*/ 794 w 1021"/>
                  <a:gd name="T67" fmla="*/ 794 h 1758"/>
                  <a:gd name="T68" fmla="*/ 766 w 1021"/>
                  <a:gd name="T69" fmla="*/ 936 h 1758"/>
                  <a:gd name="T70" fmla="*/ 766 w 1021"/>
                  <a:gd name="T71" fmla="*/ 1049 h 1758"/>
                  <a:gd name="T72" fmla="*/ 624 w 1021"/>
                  <a:gd name="T73" fmla="*/ 1191 h 1758"/>
                  <a:gd name="T74" fmla="*/ 567 w 1021"/>
                  <a:gd name="T75" fmla="*/ 1276 h 1758"/>
                  <a:gd name="T76" fmla="*/ 482 w 1021"/>
                  <a:gd name="T77" fmla="*/ 1361 h 1758"/>
                  <a:gd name="T78" fmla="*/ 369 w 1021"/>
                  <a:gd name="T79" fmla="*/ 1418 h 1758"/>
                  <a:gd name="T80" fmla="*/ 312 w 1021"/>
                  <a:gd name="T81" fmla="*/ 1333 h 1758"/>
                  <a:gd name="T82" fmla="*/ 256 w 1021"/>
                  <a:gd name="T83" fmla="*/ 1361 h 1758"/>
                  <a:gd name="T84" fmla="*/ 199 w 1021"/>
                  <a:gd name="T85" fmla="*/ 1276 h 1758"/>
                  <a:gd name="T86" fmla="*/ 199 w 1021"/>
                  <a:gd name="T87" fmla="*/ 1191 h 1758"/>
                  <a:gd name="T88" fmla="*/ 57 w 1021"/>
                  <a:gd name="T89" fmla="*/ 1049 h 1758"/>
                  <a:gd name="T90" fmla="*/ 85 w 1021"/>
                  <a:gd name="T91" fmla="*/ 964 h 1758"/>
                  <a:gd name="T92" fmla="*/ 114 w 1021"/>
                  <a:gd name="T93" fmla="*/ 879 h 1758"/>
                  <a:gd name="T94" fmla="*/ 57 w 1021"/>
                  <a:gd name="T95" fmla="*/ 709 h 1758"/>
                  <a:gd name="T96" fmla="*/ 142 w 1021"/>
                  <a:gd name="T97" fmla="*/ 539 h 1758"/>
                  <a:gd name="T98" fmla="*/ 114 w 1021"/>
                  <a:gd name="T99" fmla="*/ 369 h 1758"/>
                  <a:gd name="T100" fmla="*/ 199 w 1021"/>
                  <a:gd name="T101" fmla="*/ 199 h 1758"/>
                  <a:gd name="T102" fmla="*/ 199 w 1021"/>
                  <a:gd name="T103" fmla="*/ 57 h 1758"/>
                  <a:gd name="T104" fmla="*/ 284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9" name="Freeform 266"/>
              <p:cNvSpPr>
                <a:spLocks/>
              </p:cNvSpPr>
              <p:nvPr/>
            </p:nvSpPr>
            <p:spPr bwMode="auto">
              <a:xfrm>
                <a:off x="4226" y="2699"/>
                <a:ext cx="141" cy="368"/>
              </a:xfrm>
              <a:custGeom>
                <a:avLst/>
                <a:gdLst>
                  <a:gd name="T0" fmla="*/ 141 w 141"/>
                  <a:gd name="T1" fmla="*/ 0 h 368"/>
                  <a:gd name="T2" fmla="*/ 56 w 141"/>
                  <a:gd name="T3" fmla="*/ 113 h 368"/>
                  <a:gd name="T4" fmla="*/ 85 w 141"/>
                  <a:gd name="T5" fmla="*/ 198 h 368"/>
                  <a:gd name="T6" fmla="*/ 28 w 141"/>
                  <a:gd name="T7" fmla="*/ 255 h 368"/>
                  <a:gd name="T8" fmla="*/ 56 w 141"/>
                  <a:gd name="T9" fmla="*/ 311 h 368"/>
                  <a:gd name="T10" fmla="*/ 0 w 141"/>
                  <a:gd name="T11" fmla="*/ 368 h 368"/>
                  <a:gd name="T12" fmla="*/ 113 w 141"/>
                  <a:gd name="T13" fmla="*/ 283 h 368"/>
                  <a:gd name="T14" fmla="*/ 56 w 141"/>
                  <a:gd name="T15" fmla="*/ 255 h 368"/>
                  <a:gd name="T16" fmla="*/ 113 w 141"/>
                  <a:gd name="T17" fmla="*/ 198 h 368"/>
                  <a:gd name="T18" fmla="*/ 113 w 141"/>
                  <a:gd name="T19" fmla="*/ 113 h 368"/>
                  <a:gd name="T20" fmla="*/ 141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0" name="Freeform 267"/>
              <p:cNvSpPr>
                <a:spLocks/>
              </p:cNvSpPr>
              <p:nvPr/>
            </p:nvSpPr>
            <p:spPr bwMode="auto">
              <a:xfrm>
                <a:off x="4027" y="2755"/>
                <a:ext cx="199" cy="284"/>
              </a:xfrm>
              <a:custGeom>
                <a:avLst/>
                <a:gdLst>
                  <a:gd name="T0" fmla="*/ 0 w 199"/>
                  <a:gd name="T1" fmla="*/ 0 h 284"/>
                  <a:gd name="T2" fmla="*/ 199 w 199"/>
                  <a:gd name="T3" fmla="*/ 114 h 284"/>
                  <a:gd name="T4" fmla="*/ 114 w 199"/>
                  <a:gd name="T5" fmla="*/ 142 h 284"/>
                  <a:gd name="T6" fmla="*/ 170 w 199"/>
                  <a:gd name="T7" fmla="*/ 227 h 284"/>
                  <a:gd name="T8" fmla="*/ 114 w 199"/>
                  <a:gd name="T9" fmla="*/ 284 h 284"/>
                  <a:gd name="T10" fmla="*/ 114 w 199"/>
                  <a:gd name="T11" fmla="*/ 199 h 284"/>
                  <a:gd name="T12" fmla="*/ 29 w 199"/>
                  <a:gd name="T13" fmla="*/ 142 h 284"/>
                  <a:gd name="T14" fmla="*/ 114 w 199"/>
                  <a:gd name="T15" fmla="*/ 114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94" name="Group 268"/>
            <p:cNvGrpSpPr>
              <a:grpSpLocks/>
            </p:cNvGrpSpPr>
            <p:nvPr/>
          </p:nvGrpSpPr>
          <p:grpSpPr bwMode="auto">
            <a:xfrm>
              <a:off x="3116263" y="3527425"/>
              <a:ext cx="1498600" cy="2774950"/>
              <a:chOff x="4515" y="1513"/>
              <a:chExt cx="944" cy="1748"/>
            </a:xfrm>
            <a:grpFill/>
          </p:grpSpPr>
          <p:sp>
            <p:nvSpPr>
              <p:cNvPr id="395" name="Freeform 269"/>
              <p:cNvSpPr>
                <a:spLocks/>
              </p:cNvSpPr>
              <p:nvPr/>
            </p:nvSpPr>
            <p:spPr bwMode="auto">
              <a:xfrm rot="1176598" flipH="1">
                <a:off x="4593" y="1513"/>
                <a:ext cx="864" cy="1731"/>
              </a:xfrm>
              <a:custGeom>
                <a:avLst/>
                <a:gdLst>
                  <a:gd name="T0" fmla="*/ 290 w 935"/>
                  <a:gd name="T1" fmla="*/ 25 h 1872"/>
                  <a:gd name="T2" fmla="*/ 218 w 935"/>
                  <a:gd name="T3" fmla="*/ 121 h 1872"/>
                  <a:gd name="T4" fmla="*/ 145 w 935"/>
                  <a:gd name="T5" fmla="*/ 146 h 1872"/>
                  <a:gd name="T6" fmla="*/ 121 w 935"/>
                  <a:gd name="T7" fmla="*/ 291 h 1872"/>
                  <a:gd name="T8" fmla="*/ 49 w 935"/>
                  <a:gd name="T9" fmla="*/ 412 h 1872"/>
                  <a:gd name="T10" fmla="*/ 73 w 935"/>
                  <a:gd name="T11" fmla="*/ 559 h 1872"/>
                  <a:gd name="T12" fmla="*/ 0 w 935"/>
                  <a:gd name="T13" fmla="*/ 728 h 1872"/>
                  <a:gd name="T14" fmla="*/ 49 w 935"/>
                  <a:gd name="T15" fmla="*/ 873 h 1872"/>
                  <a:gd name="T16" fmla="*/ 0 w 935"/>
                  <a:gd name="T17" fmla="*/ 1018 h 1872"/>
                  <a:gd name="T18" fmla="*/ 121 w 935"/>
                  <a:gd name="T19" fmla="*/ 1188 h 1872"/>
                  <a:gd name="T20" fmla="*/ 121 w 935"/>
                  <a:gd name="T21" fmla="*/ 1309 h 1872"/>
                  <a:gd name="T22" fmla="*/ 218 w 935"/>
                  <a:gd name="T23" fmla="*/ 1406 h 1872"/>
                  <a:gd name="T24" fmla="*/ 242 w 935"/>
                  <a:gd name="T25" fmla="*/ 1552 h 1872"/>
                  <a:gd name="T26" fmla="*/ 339 w 935"/>
                  <a:gd name="T27" fmla="*/ 1601 h 1872"/>
                  <a:gd name="T28" fmla="*/ 460 w 935"/>
                  <a:gd name="T29" fmla="*/ 1527 h 1872"/>
                  <a:gd name="T30" fmla="*/ 435 w 935"/>
                  <a:gd name="T31" fmla="*/ 1455 h 1872"/>
                  <a:gd name="T32" fmla="*/ 508 w 935"/>
                  <a:gd name="T33" fmla="*/ 1285 h 1872"/>
                  <a:gd name="T34" fmla="*/ 508 w 935"/>
                  <a:gd name="T35" fmla="*/ 1212 h 1872"/>
                  <a:gd name="T36" fmla="*/ 678 w 935"/>
                  <a:gd name="T37" fmla="*/ 1018 h 1872"/>
                  <a:gd name="T38" fmla="*/ 678 w 935"/>
                  <a:gd name="T39" fmla="*/ 801 h 1872"/>
                  <a:gd name="T40" fmla="*/ 774 w 935"/>
                  <a:gd name="T41" fmla="*/ 655 h 1872"/>
                  <a:gd name="T42" fmla="*/ 798 w 935"/>
                  <a:gd name="T43" fmla="*/ 437 h 1872"/>
                  <a:gd name="T44" fmla="*/ 798 w 935"/>
                  <a:gd name="T45" fmla="*/ 243 h 1872"/>
                  <a:gd name="T46" fmla="*/ 702 w 935"/>
                  <a:gd name="T47" fmla="*/ 74 h 1872"/>
                  <a:gd name="T48" fmla="*/ 605 w 935"/>
                  <a:gd name="T49" fmla="*/ 74 h 1872"/>
                  <a:gd name="T50" fmla="*/ 484 w 935"/>
                  <a:gd name="T51" fmla="*/ 0 h 1872"/>
                  <a:gd name="T52" fmla="*/ 411 w 935"/>
                  <a:gd name="T53" fmla="*/ 25 h 1872"/>
                  <a:gd name="T54" fmla="*/ 290 w 935"/>
                  <a:gd name="T55" fmla="*/ 25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Freeform 270"/>
              <p:cNvSpPr>
                <a:spLocks/>
              </p:cNvSpPr>
              <p:nvPr/>
            </p:nvSpPr>
            <p:spPr bwMode="auto">
              <a:xfrm rot="1176598" flipH="1">
                <a:off x="4952" y="1657"/>
                <a:ext cx="473" cy="918"/>
              </a:xfrm>
              <a:custGeom>
                <a:avLst/>
                <a:gdLst>
                  <a:gd name="T0" fmla="*/ 98 w 511"/>
                  <a:gd name="T1" fmla="*/ 850 h 992"/>
                  <a:gd name="T2" fmla="*/ 0 w 511"/>
                  <a:gd name="T3" fmla="*/ 462 h 992"/>
                  <a:gd name="T4" fmla="*/ 74 w 511"/>
                  <a:gd name="T5" fmla="*/ 218 h 992"/>
                  <a:gd name="T6" fmla="*/ 98 w 511"/>
                  <a:gd name="T7" fmla="*/ 121 h 992"/>
                  <a:gd name="T8" fmla="*/ 194 w 511"/>
                  <a:gd name="T9" fmla="*/ 73 h 992"/>
                  <a:gd name="T10" fmla="*/ 219 w 511"/>
                  <a:gd name="T11" fmla="*/ 0 h 992"/>
                  <a:gd name="T12" fmla="*/ 438 w 511"/>
                  <a:gd name="T13" fmla="*/ 24 h 992"/>
                  <a:gd name="T14" fmla="*/ 389 w 511"/>
                  <a:gd name="T15" fmla="*/ 558 h 992"/>
                  <a:gd name="T16" fmla="*/ 98 w 511"/>
                  <a:gd name="T17" fmla="*/ 850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7" name="Freeform 271"/>
              <p:cNvSpPr>
                <a:spLocks/>
              </p:cNvSpPr>
              <p:nvPr/>
            </p:nvSpPr>
            <p:spPr bwMode="auto">
              <a:xfrm rot="1176598" flipH="1">
                <a:off x="4741" y="1647"/>
                <a:ext cx="604" cy="1363"/>
              </a:xfrm>
              <a:custGeom>
                <a:avLst/>
                <a:gdLst>
                  <a:gd name="T0" fmla="*/ 121 w 653"/>
                  <a:gd name="T1" fmla="*/ 1236 h 1474"/>
                  <a:gd name="T2" fmla="*/ 0 w 653"/>
                  <a:gd name="T3" fmla="*/ 824 h 1474"/>
                  <a:gd name="T4" fmla="*/ 74 w 653"/>
                  <a:gd name="T5" fmla="*/ 631 h 1474"/>
                  <a:gd name="T6" fmla="*/ 74 w 653"/>
                  <a:gd name="T7" fmla="*/ 363 h 1474"/>
                  <a:gd name="T8" fmla="*/ 170 w 653"/>
                  <a:gd name="T9" fmla="*/ 267 h 1474"/>
                  <a:gd name="T10" fmla="*/ 170 w 653"/>
                  <a:gd name="T11" fmla="*/ 121 h 1474"/>
                  <a:gd name="T12" fmla="*/ 291 w 653"/>
                  <a:gd name="T13" fmla="*/ 73 h 1474"/>
                  <a:gd name="T14" fmla="*/ 339 w 653"/>
                  <a:gd name="T15" fmla="*/ 0 h 1474"/>
                  <a:gd name="T16" fmla="*/ 485 w 653"/>
                  <a:gd name="T17" fmla="*/ 49 h 1474"/>
                  <a:gd name="T18" fmla="*/ 510 w 653"/>
                  <a:gd name="T19" fmla="*/ 170 h 1474"/>
                  <a:gd name="T20" fmla="*/ 559 w 653"/>
                  <a:gd name="T21" fmla="*/ 170 h 1474"/>
                  <a:gd name="T22" fmla="*/ 534 w 653"/>
                  <a:gd name="T23" fmla="*/ 315 h 1474"/>
                  <a:gd name="T24" fmla="*/ 559 w 653"/>
                  <a:gd name="T25" fmla="*/ 412 h 1474"/>
                  <a:gd name="T26" fmla="*/ 485 w 653"/>
                  <a:gd name="T27" fmla="*/ 583 h 1474"/>
                  <a:gd name="T28" fmla="*/ 485 w 653"/>
                  <a:gd name="T29" fmla="*/ 679 h 1474"/>
                  <a:gd name="T30" fmla="*/ 364 w 653"/>
                  <a:gd name="T31" fmla="*/ 946 h 1474"/>
                  <a:gd name="T32" fmla="*/ 364 w 653"/>
                  <a:gd name="T33" fmla="*/ 1042 h 1474"/>
                  <a:gd name="T34" fmla="*/ 267 w 653"/>
                  <a:gd name="T35" fmla="*/ 1260 h 1474"/>
                  <a:gd name="T36" fmla="*/ 121 w 653"/>
                  <a:gd name="T37" fmla="*/ 123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8" name="Freeform 272"/>
              <p:cNvSpPr>
                <a:spLocks/>
              </p:cNvSpPr>
              <p:nvPr/>
            </p:nvSpPr>
            <p:spPr bwMode="auto">
              <a:xfrm rot="1176598" flipH="1">
                <a:off x="4848" y="1585"/>
                <a:ext cx="315" cy="682"/>
              </a:xfrm>
              <a:custGeom>
                <a:avLst/>
                <a:gdLst>
                  <a:gd name="T0" fmla="*/ 0 w 340"/>
                  <a:gd name="T1" fmla="*/ 97 h 737"/>
                  <a:gd name="T2" fmla="*/ 24 w 340"/>
                  <a:gd name="T3" fmla="*/ 0 h 737"/>
                  <a:gd name="T4" fmla="*/ 146 w 340"/>
                  <a:gd name="T5" fmla="*/ 0 h 737"/>
                  <a:gd name="T6" fmla="*/ 219 w 340"/>
                  <a:gd name="T7" fmla="*/ 49 h 737"/>
                  <a:gd name="T8" fmla="*/ 268 w 340"/>
                  <a:gd name="T9" fmla="*/ 24 h 737"/>
                  <a:gd name="T10" fmla="*/ 243 w 340"/>
                  <a:gd name="T11" fmla="*/ 97 h 737"/>
                  <a:gd name="T12" fmla="*/ 292 w 340"/>
                  <a:gd name="T13" fmla="*/ 194 h 737"/>
                  <a:gd name="T14" fmla="*/ 268 w 340"/>
                  <a:gd name="T15" fmla="*/ 340 h 737"/>
                  <a:gd name="T16" fmla="*/ 268 w 340"/>
                  <a:gd name="T17" fmla="*/ 437 h 737"/>
                  <a:gd name="T18" fmla="*/ 219 w 340"/>
                  <a:gd name="T19" fmla="*/ 631 h 737"/>
                  <a:gd name="T20" fmla="*/ 219 w 340"/>
                  <a:gd name="T21" fmla="*/ 437 h 737"/>
                  <a:gd name="T22" fmla="*/ 243 w 340"/>
                  <a:gd name="T23" fmla="*/ 218 h 737"/>
                  <a:gd name="T24" fmla="*/ 194 w 340"/>
                  <a:gd name="T25" fmla="*/ 169 h 737"/>
                  <a:gd name="T26" fmla="*/ 170 w 340"/>
                  <a:gd name="T27" fmla="*/ 73 h 737"/>
                  <a:gd name="T28" fmla="*/ 73 w 340"/>
                  <a:gd name="T29" fmla="*/ 49 h 737"/>
                  <a:gd name="T30" fmla="*/ 0 w 340"/>
                  <a:gd name="T31" fmla="*/ 97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9" name="Freeform 273"/>
              <p:cNvSpPr>
                <a:spLocks/>
              </p:cNvSpPr>
              <p:nvPr/>
            </p:nvSpPr>
            <p:spPr bwMode="auto">
              <a:xfrm rot="1176598" flipH="1">
                <a:off x="4515" y="1635"/>
                <a:ext cx="944" cy="1626"/>
              </a:xfrm>
              <a:custGeom>
                <a:avLst/>
                <a:gdLst>
                  <a:gd name="T0" fmla="*/ 243 w 1021"/>
                  <a:gd name="T1" fmla="*/ 0 h 1758"/>
                  <a:gd name="T2" fmla="*/ 145 w 1021"/>
                  <a:gd name="T3" fmla="*/ 25 h 1758"/>
                  <a:gd name="T4" fmla="*/ 121 w 1021"/>
                  <a:gd name="T5" fmla="*/ 170 h 1758"/>
                  <a:gd name="T6" fmla="*/ 49 w 1021"/>
                  <a:gd name="T7" fmla="*/ 290 h 1758"/>
                  <a:gd name="T8" fmla="*/ 73 w 1021"/>
                  <a:gd name="T9" fmla="*/ 413 h 1758"/>
                  <a:gd name="T10" fmla="*/ 25 w 1021"/>
                  <a:gd name="T11" fmla="*/ 583 h 1758"/>
                  <a:gd name="T12" fmla="*/ 25 w 1021"/>
                  <a:gd name="T13" fmla="*/ 679 h 1758"/>
                  <a:gd name="T14" fmla="*/ 49 w 1021"/>
                  <a:gd name="T15" fmla="*/ 776 h 1758"/>
                  <a:gd name="T16" fmla="*/ 0 w 1021"/>
                  <a:gd name="T17" fmla="*/ 873 h 1758"/>
                  <a:gd name="T18" fmla="*/ 49 w 1021"/>
                  <a:gd name="T19" fmla="*/ 995 h 1758"/>
                  <a:gd name="T20" fmla="*/ 121 w 1021"/>
                  <a:gd name="T21" fmla="*/ 1067 h 1758"/>
                  <a:gd name="T22" fmla="*/ 121 w 1021"/>
                  <a:gd name="T23" fmla="*/ 1164 h 1758"/>
                  <a:gd name="T24" fmla="*/ 194 w 1021"/>
                  <a:gd name="T25" fmla="*/ 1261 h 1758"/>
                  <a:gd name="T26" fmla="*/ 243 w 1021"/>
                  <a:gd name="T27" fmla="*/ 1383 h 1758"/>
                  <a:gd name="T28" fmla="*/ 266 w 1021"/>
                  <a:gd name="T29" fmla="*/ 1455 h 1758"/>
                  <a:gd name="T30" fmla="*/ 388 w 1021"/>
                  <a:gd name="T31" fmla="*/ 1504 h 1758"/>
                  <a:gd name="T32" fmla="*/ 509 w 1021"/>
                  <a:gd name="T33" fmla="*/ 1407 h 1758"/>
                  <a:gd name="T34" fmla="*/ 509 w 1021"/>
                  <a:gd name="T35" fmla="*/ 1310 h 1758"/>
                  <a:gd name="T36" fmla="*/ 533 w 1021"/>
                  <a:gd name="T37" fmla="*/ 1189 h 1758"/>
                  <a:gd name="T38" fmla="*/ 558 w 1021"/>
                  <a:gd name="T39" fmla="*/ 1140 h 1758"/>
                  <a:gd name="T40" fmla="*/ 558 w 1021"/>
                  <a:gd name="T41" fmla="*/ 1067 h 1758"/>
                  <a:gd name="T42" fmla="*/ 679 w 1021"/>
                  <a:gd name="T43" fmla="*/ 995 h 1758"/>
                  <a:gd name="T44" fmla="*/ 704 w 1021"/>
                  <a:gd name="T45" fmla="*/ 921 h 1758"/>
                  <a:gd name="T46" fmla="*/ 777 w 1021"/>
                  <a:gd name="T47" fmla="*/ 897 h 1758"/>
                  <a:gd name="T48" fmla="*/ 728 w 1021"/>
                  <a:gd name="T49" fmla="*/ 825 h 1758"/>
                  <a:gd name="T50" fmla="*/ 752 w 1021"/>
                  <a:gd name="T51" fmla="*/ 728 h 1758"/>
                  <a:gd name="T52" fmla="*/ 777 w 1021"/>
                  <a:gd name="T53" fmla="*/ 655 h 1758"/>
                  <a:gd name="T54" fmla="*/ 873 w 1021"/>
                  <a:gd name="T55" fmla="*/ 583 h 1758"/>
                  <a:gd name="T56" fmla="*/ 849 w 1021"/>
                  <a:gd name="T57" fmla="*/ 413 h 1758"/>
                  <a:gd name="T58" fmla="*/ 873 w 1021"/>
                  <a:gd name="T59" fmla="*/ 290 h 1758"/>
                  <a:gd name="T60" fmla="*/ 824 w 1021"/>
                  <a:gd name="T61" fmla="*/ 121 h 1758"/>
                  <a:gd name="T62" fmla="*/ 800 w 1021"/>
                  <a:gd name="T63" fmla="*/ 290 h 1758"/>
                  <a:gd name="T64" fmla="*/ 777 w 1021"/>
                  <a:gd name="T65" fmla="*/ 510 h 1758"/>
                  <a:gd name="T66" fmla="*/ 679 w 1021"/>
                  <a:gd name="T67" fmla="*/ 679 h 1758"/>
                  <a:gd name="T68" fmla="*/ 655 w 1021"/>
                  <a:gd name="T69" fmla="*/ 801 h 1758"/>
                  <a:gd name="T70" fmla="*/ 655 w 1021"/>
                  <a:gd name="T71" fmla="*/ 897 h 1758"/>
                  <a:gd name="T72" fmla="*/ 533 w 1021"/>
                  <a:gd name="T73" fmla="*/ 1019 h 1758"/>
                  <a:gd name="T74" fmla="*/ 484 w 1021"/>
                  <a:gd name="T75" fmla="*/ 1091 h 1758"/>
                  <a:gd name="T76" fmla="*/ 412 w 1021"/>
                  <a:gd name="T77" fmla="*/ 1164 h 1758"/>
                  <a:gd name="T78" fmla="*/ 315 w 1021"/>
                  <a:gd name="T79" fmla="*/ 1213 h 1758"/>
                  <a:gd name="T80" fmla="*/ 266 w 1021"/>
                  <a:gd name="T81" fmla="*/ 1140 h 1758"/>
                  <a:gd name="T82" fmla="*/ 219 w 1021"/>
                  <a:gd name="T83" fmla="*/ 1164 h 1758"/>
                  <a:gd name="T84" fmla="*/ 170 w 1021"/>
                  <a:gd name="T85" fmla="*/ 1091 h 1758"/>
                  <a:gd name="T86" fmla="*/ 170 w 1021"/>
                  <a:gd name="T87" fmla="*/ 1019 h 1758"/>
                  <a:gd name="T88" fmla="*/ 49 w 1021"/>
                  <a:gd name="T89" fmla="*/ 897 h 1758"/>
                  <a:gd name="T90" fmla="*/ 73 w 1021"/>
                  <a:gd name="T91" fmla="*/ 825 h 1758"/>
                  <a:gd name="T92" fmla="*/ 97 w 1021"/>
                  <a:gd name="T93" fmla="*/ 752 h 1758"/>
                  <a:gd name="T94" fmla="*/ 49 w 1021"/>
                  <a:gd name="T95" fmla="*/ 607 h 1758"/>
                  <a:gd name="T96" fmla="*/ 121 w 1021"/>
                  <a:gd name="T97" fmla="*/ 462 h 1758"/>
                  <a:gd name="T98" fmla="*/ 97 w 1021"/>
                  <a:gd name="T99" fmla="*/ 315 h 1758"/>
                  <a:gd name="T100" fmla="*/ 170 w 1021"/>
                  <a:gd name="T101" fmla="*/ 170 h 1758"/>
                  <a:gd name="T102" fmla="*/ 170 w 1021"/>
                  <a:gd name="T103" fmla="*/ 49 h 1758"/>
                  <a:gd name="T104" fmla="*/ 243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0" name="Freeform 274"/>
              <p:cNvSpPr>
                <a:spLocks/>
              </p:cNvSpPr>
              <p:nvPr/>
            </p:nvSpPr>
            <p:spPr bwMode="auto">
              <a:xfrm rot="1176598" flipH="1">
                <a:off x="4736" y="2838"/>
                <a:ext cx="130" cy="340"/>
              </a:xfrm>
              <a:custGeom>
                <a:avLst/>
                <a:gdLst>
                  <a:gd name="T0" fmla="*/ 120 w 141"/>
                  <a:gd name="T1" fmla="*/ 0 h 368"/>
                  <a:gd name="T2" fmla="*/ 48 w 141"/>
                  <a:gd name="T3" fmla="*/ 96 h 368"/>
                  <a:gd name="T4" fmla="*/ 72 w 141"/>
                  <a:gd name="T5" fmla="*/ 169 h 368"/>
                  <a:gd name="T6" fmla="*/ 24 w 141"/>
                  <a:gd name="T7" fmla="*/ 218 h 368"/>
                  <a:gd name="T8" fmla="*/ 48 w 141"/>
                  <a:gd name="T9" fmla="*/ 265 h 368"/>
                  <a:gd name="T10" fmla="*/ 0 w 141"/>
                  <a:gd name="T11" fmla="*/ 314 h 368"/>
                  <a:gd name="T12" fmla="*/ 96 w 141"/>
                  <a:gd name="T13" fmla="*/ 241 h 368"/>
                  <a:gd name="T14" fmla="*/ 48 w 141"/>
                  <a:gd name="T15" fmla="*/ 218 h 368"/>
                  <a:gd name="T16" fmla="*/ 96 w 141"/>
                  <a:gd name="T17" fmla="*/ 169 h 368"/>
                  <a:gd name="T18" fmla="*/ 96 w 141"/>
                  <a:gd name="T19" fmla="*/ 96 h 368"/>
                  <a:gd name="T20" fmla="*/ 120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1" name="Freeform 275"/>
              <p:cNvSpPr>
                <a:spLocks/>
              </p:cNvSpPr>
              <p:nvPr/>
            </p:nvSpPr>
            <p:spPr bwMode="auto">
              <a:xfrm rot="1176598" flipH="1">
                <a:off x="4852" y="2942"/>
                <a:ext cx="184" cy="262"/>
              </a:xfrm>
              <a:custGeom>
                <a:avLst/>
                <a:gdLst>
                  <a:gd name="T0" fmla="*/ 0 w 199"/>
                  <a:gd name="T1" fmla="*/ 0 h 284"/>
                  <a:gd name="T2" fmla="*/ 170 w 199"/>
                  <a:gd name="T3" fmla="*/ 97 h 284"/>
                  <a:gd name="T4" fmla="*/ 97 w 199"/>
                  <a:gd name="T5" fmla="*/ 121 h 284"/>
                  <a:gd name="T6" fmla="*/ 145 w 199"/>
                  <a:gd name="T7" fmla="*/ 193 h 284"/>
                  <a:gd name="T8" fmla="*/ 97 w 199"/>
                  <a:gd name="T9" fmla="*/ 242 h 284"/>
                  <a:gd name="T10" fmla="*/ 97 w 199"/>
                  <a:gd name="T11" fmla="*/ 170 h 284"/>
                  <a:gd name="T12" fmla="*/ 25 w 199"/>
                  <a:gd name="T13" fmla="*/ 121 h 284"/>
                  <a:gd name="T14" fmla="*/ 97 w 199"/>
                  <a:gd name="T15" fmla="*/ 97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2" name="Freeform 276"/>
              <p:cNvSpPr>
                <a:spLocks/>
              </p:cNvSpPr>
              <p:nvPr/>
            </p:nvSpPr>
            <p:spPr bwMode="auto">
              <a:xfrm>
                <a:off x="4963" y="1820"/>
                <a:ext cx="368" cy="397"/>
              </a:xfrm>
              <a:custGeom>
                <a:avLst/>
                <a:gdLst>
                  <a:gd name="T0" fmla="*/ 0 w 368"/>
                  <a:gd name="T1" fmla="*/ 0 h 397"/>
                  <a:gd name="T2" fmla="*/ 170 w 368"/>
                  <a:gd name="T3" fmla="*/ 28 h 397"/>
                  <a:gd name="T4" fmla="*/ 255 w 368"/>
                  <a:gd name="T5" fmla="*/ 0 h 397"/>
                  <a:gd name="T6" fmla="*/ 340 w 368"/>
                  <a:gd name="T7" fmla="*/ 28 h 397"/>
                  <a:gd name="T8" fmla="*/ 368 w 368"/>
                  <a:gd name="T9" fmla="*/ 142 h 397"/>
                  <a:gd name="T10" fmla="*/ 340 w 368"/>
                  <a:gd name="T11" fmla="*/ 227 h 397"/>
                  <a:gd name="T12" fmla="*/ 368 w 368"/>
                  <a:gd name="T13" fmla="*/ 340 h 397"/>
                  <a:gd name="T14" fmla="*/ 283 w 368"/>
                  <a:gd name="T15" fmla="*/ 397 h 397"/>
                  <a:gd name="T16" fmla="*/ 312 w 368"/>
                  <a:gd name="T17" fmla="*/ 312 h 397"/>
                  <a:gd name="T18" fmla="*/ 283 w 368"/>
                  <a:gd name="T19" fmla="*/ 227 h 397"/>
                  <a:gd name="T20" fmla="*/ 312 w 368"/>
                  <a:gd name="T21" fmla="*/ 142 h 397"/>
                  <a:gd name="T22" fmla="*/ 283 w 368"/>
                  <a:gd name="T23" fmla="*/ 57 h 397"/>
                  <a:gd name="T24" fmla="*/ 198 w 368"/>
                  <a:gd name="T25" fmla="*/ 85 h 397"/>
                  <a:gd name="T26" fmla="*/ 0 w 368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8" h="397">
                    <a:moveTo>
                      <a:pt x="0" y="0"/>
                    </a:move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368" y="142"/>
                    </a:lnTo>
                    <a:lnTo>
                      <a:pt x="340" y="227"/>
                    </a:lnTo>
                    <a:lnTo>
                      <a:pt x="368" y="340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283" y="227"/>
                    </a:lnTo>
                    <a:lnTo>
                      <a:pt x="312" y="142"/>
                    </a:lnTo>
                    <a:lnTo>
                      <a:pt x="283" y="57"/>
                    </a:lnTo>
                    <a:lnTo>
                      <a:pt x="198" y="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11" name="Group 10"/>
          <p:cNvGrpSpPr>
            <a:grpSpLocks/>
          </p:cNvGrpSpPr>
          <p:nvPr/>
        </p:nvGrpSpPr>
        <p:grpSpPr bwMode="auto">
          <a:xfrm>
            <a:off x="6061173" y="892412"/>
            <a:ext cx="1276117" cy="1479899"/>
            <a:chOff x="1192" y="1083"/>
            <a:chExt cx="1956" cy="2268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12" name="Freeform 2"/>
            <p:cNvSpPr>
              <a:spLocks/>
            </p:cNvSpPr>
            <p:nvPr/>
          </p:nvSpPr>
          <p:spPr bwMode="auto">
            <a:xfrm>
              <a:off x="1192" y="1451"/>
              <a:ext cx="1531" cy="1559"/>
            </a:xfrm>
            <a:custGeom>
              <a:avLst/>
              <a:gdLst>
                <a:gd name="T0" fmla="*/ 794 w 1531"/>
                <a:gd name="T1" fmla="*/ 652 h 1559"/>
                <a:gd name="T2" fmla="*/ 170 w 1531"/>
                <a:gd name="T3" fmla="*/ 879 h 1559"/>
                <a:gd name="T4" fmla="*/ 0 w 1531"/>
                <a:gd name="T5" fmla="*/ 1191 h 1559"/>
                <a:gd name="T6" fmla="*/ 142 w 1531"/>
                <a:gd name="T7" fmla="*/ 1474 h 1559"/>
                <a:gd name="T8" fmla="*/ 425 w 1531"/>
                <a:gd name="T9" fmla="*/ 1559 h 1559"/>
                <a:gd name="T10" fmla="*/ 822 w 1531"/>
                <a:gd name="T11" fmla="*/ 1446 h 1559"/>
                <a:gd name="T12" fmla="*/ 1134 w 1531"/>
                <a:gd name="T13" fmla="*/ 1191 h 1559"/>
                <a:gd name="T14" fmla="*/ 1389 w 1531"/>
                <a:gd name="T15" fmla="*/ 851 h 1559"/>
                <a:gd name="T16" fmla="*/ 1531 w 1531"/>
                <a:gd name="T17" fmla="*/ 312 h 1559"/>
                <a:gd name="T18" fmla="*/ 1446 w 1531"/>
                <a:gd name="T19" fmla="*/ 57 h 1559"/>
                <a:gd name="T20" fmla="*/ 1276 w 1531"/>
                <a:gd name="T21" fmla="*/ 0 h 1559"/>
                <a:gd name="T22" fmla="*/ 1078 w 1531"/>
                <a:gd name="T23" fmla="*/ 29 h 1559"/>
                <a:gd name="T24" fmla="*/ 1021 w 1531"/>
                <a:gd name="T25" fmla="*/ 255 h 1559"/>
                <a:gd name="T26" fmla="*/ 907 w 1531"/>
                <a:gd name="T27" fmla="*/ 539 h 1559"/>
                <a:gd name="T28" fmla="*/ 794 w 1531"/>
                <a:gd name="T29" fmla="*/ 652 h 15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31" h="1559">
                  <a:moveTo>
                    <a:pt x="794" y="652"/>
                  </a:moveTo>
                  <a:lnTo>
                    <a:pt x="170" y="879"/>
                  </a:lnTo>
                  <a:lnTo>
                    <a:pt x="0" y="1191"/>
                  </a:lnTo>
                  <a:lnTo>
                    <a:pt x="142" y="1474"/>
                  </a:lnTo>
                  <a:lnTo>
                    <a:pt x="425" y="1559"/>
                  </a:lnTo>
                  <a:lnTo>
                    <a:pt x="822" y="1446"/>
                  </a:lnTo>
                  <a:lnTo>
                    <a:pt x="1134" y="1191"/>
                  </a:lnTo>
                  <a:lnTo>
                    <a:pt x="1389" y="851"/>
                  </a:lnTo>
                  <a:lnTo>
                    <a:pt x="1531" y="312"/>
                  </a:lnTo>
                  <a:lnTo>
                    <a:pt x="1446" y="57"/>
                  </a:lnTo>
                  <a:lnTo>
                    <a:pt x="1276" y="0"/>
                  </a:lnTo>
                  <a:lnTo>
                    <a:pt x="1078" y="29"/>
                  </a:lnTo>
                  <a:lnTo>
                    <a:pt x="1021" y="255"/>
                  </a:lnTo>
                  <a:lnTo>
                    <a:pt x="907" y="539"/>
                  </a:lnTo>
                  <a:lnTo>
                    <a:pt x="794" y="652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3" name="Freeform 3"/>
            <p:cNvSpPr>
              <a:spLocks/>
            </p:cNvSpPr>
            <p:nvPr/>
          </p:nvSpPr>
          <p:spPr bwMode="auto">
            <a:xfrm>
              <a:off x="2213" y="1083"/>
              <a:ext cx="596" cy="566"/>
            </a:xfrm>
            <a:custGeom>
              <a:avLst/>
              <a:gdLst>
                <a:gd name="T0" fmla="*/ 183 w 596"/>
                <a:gd name="T1" fmla="*/ 262 h 566"/>
                <a:gd name="T2" fmla="*/ 86 w 596"/>
                <a:gd name="T3" fmla="*/ 311 h 566"/>
                <a:gd name="T4" fmla="*/ 0 w 596"/>
                <a:gd name="T5" fmla="*/ 424 h 566"/>
                <a:gd name="T6" fmla="*/ 199 w 596"/>
                <a:gd name="T7" fmla="*/ 368 h 566"/>
                <a:gd name="T8" fmla="*/ 114 w 596"/>
                <a:gd name="T9" fmla="*/ 509 h 566"/>
                <a:gd name="T10" fmla="*/ 284 w 596"/>
                <a:gd name="T11" fmla="*/ 396 h 566"/>
                <a:gd name="T12" fmla="*/ 312 w 596"/>
                <a:gd name="T13" fmla="*/ 566 h 566"/>
                <a:gd name="T14" fmla="*/ 369 w 596"/>
                <a:gd name="T15" fmla="*/ 453 h 566"/>
                <a:gd name="T16" fmla="*/ 426 w 596"/>
                <a:gd name="T17" fmla="*/ 538 h 566"/>
                <a:gd name="T18" fmla="*/ 454 w 596"/>
                <a:gd name="T19" fmla="*/ 424 h 566"/>
                <a:gd name="T20" fmla="*/ 596 w 596"/>
                <a:gd name="T21" fmla="*/ 424 h 566"/>
                <a:gd name="T22" fmla="*/ 426 w 596"/>
                <a:gd name="T23" fmla="*/ 283 h 566"/>
                <a:gd name="T24" fmla="*/ 369 w 596"/>
                <a:gd name="T25" fmla="*/ 283 h 566"/>
                <a:gd name="T26" fmla="*/ 454 w 596"/>
                <a:gd name="T27" fmla="*/ 141 h 566"/>
                <a:gd name="T28" fmla="*/ 434 w 596"/>
                <a:gd name="T29" fmla="*/ 0 h 566"/>
                <a:gd name="T30" fmla="*/ 302 w 596"/>
                <a:gd name="T31" fmla="*/ 29 h 566"/>
                <a:gd name="T32" fmla="*/ 341 w 596"/>
                <a:gd name="T33" fmla="*/ 141 h 566"/>
                <a:gd name="T34" fmla="*/ 284 w 596"/>
                <a:gd name="T35" fmla="*/ 283 h 566"/>
                <a:gd name="T36" fmla="*/ 183 w 596"/>
                <a:gd name="T37" fmla="*/ 262 h 5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6" h="566">
                  <a:moveTo>
                    <a:pt x="183" y="262"/>
                  </a:moveTo>
                  <a:lnTo>
                    <a:pt x="86" y="311"/>
                  </a:lnTo>
                  <a:lnTo>
                    <a:pt x="0" y="424"/>
                  </a:lnTo>
                  <a:lnTo>
                    <a:pt x="199" y="368"/>
                  </a:lnTo>
                  <a:lnTo>
                    <a:pt x="114" y="509"/>
                  </a:lnTo>
                  <a:lnTo>
                    <a:pt x="284" y="396"/>
                  </a:lnTo>
                  <a:lnTo>
                    <a:pt x="312" y="566"/>
                  </a:lnTo>
                  <a:lnTo>
                    <a:pt x="369" y="453"/>
                  </a:lnTo>
                  <a:lnTo>
                    <a:pt x="426" y="538"/>
                  </a:lnTo>
                  <a:lnTo>
                    <a:pt x="454" y="424"/>
                  </a:lnTo>
                  <a:lnTo>
                    <a:pt x="596" y="424"/>
                  </a:lnTo>
                  <a:lnTo>
                    <a:pt x="426" y="283"/>
                  </a:lnTo>
                  <a:lnTo>
                    <a:pt x="369" y="283"/>
                  </a:lnTo>
                  <a:lnTo>
                    <a:pt x="454" y="141"/>
                  </a:lnTo>
                  <a:lnTo>
                    <a:pt x="434" y="0"/>
                  </a:lnTo>
                  <a:lnTo>
                    <a:pt x="302" y="29"/>
                  </a:lnTo>
                  <a:lnTo>
                    <a:pt x="341" y="141"/>
                  </a:lnTo>
                  <a:lnTo>
                    <a:pt x="284" y="283"/>
                  </a:lnTo>
                  <a:lnTo>
                    <a:pt x="183" y="262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" name="Freeform 4"/>
            <p:cNvSpPr>
              <a:spLocks/>
            </p:cNvSpPr>
            <p:nvPr/>
          </p:nvSpPr>
          <p:spPr bwMode="auto">
            <a:xfrm>
              <a:off x="1731" y="1565"/>
              <a:ext cx="1417" cy="1786"/>
            </a:xfrm>
            <a:custGeom>
              <a:avLst/>
              <a:gdLst>
                <a:gd name="T0" fmla="*/ 1105 w 1417"/>
                <a:gd name="T1" fmla="*/ 0 h 1786"/>
                <a:gd name="T2" fmla="*/ 907 w 1417"/>
                <a:gd name="T3" fmla="*/ 114 h 1786"/>
                <a:gd name="T4" fmla="*/ 878 w 1417"/>
                <a:gd name="T5" fmla="*/ 482 h 1786"/>
                <a:gd name="T6" fmla="*/ 595 w 1417"/>
                <a:gd name="T7" fmla="*/ 964 h 1786"/>
                <a:gd name="T8" fmla="*/ 198 w 1417"/>
                <a:gd name="T9" fmla="*/ 1078 h 1786"/>
                <a:gd name="T10" fmla="*/ 0 w 1417"/>
                <a:gd name="T11" fmla="*/ 1333 h 1786"/>
                <a:gd name="T12" fmla="*/ 85 w 1417"/>
                <a:gd name="T13" fmla="*/ 1645 h 1786"/>
                <a:gd name="T14" fmla="*/ 453 w 1417"/>
                <a:gd name="T15" fmla="*/ 1786 h 1786"/>
                <a:gd name="T16" fmla="*/ 935 w 1417"/>
                <a:gd name="T17" fmla="*/ 1758 h 1786"/>
                <a:gd name="T18" fmla="*/ 1219 w 1417"/>
                <a:gd name="T19" fmla="*/ 1446 h 1786"/>
                <a:gd name="T20" fmla="*/ 1360 w 1417"/>
                <a:gd name="T21" fmla="*/ 908 h 1786"/>
                <a:gd name="T22" fmla="*/ 1417 w 1417"/>
                <a:gd name="T23" fmla="*/ 284 h 1786"/>
                <a:gd name="T24" fmla="*/ 1247 w 1417"/>
                <a:gd name="T25" fmla="*/ 0 h 1786"/>
                <a:gd name="T26" fmla="*/ 1105 w 1417"/>
                <a:gd name="T27" fmla="*/ 0 h 17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7" h="1786">
                  <a:moveTo>
                    <a:pt x="1105" y="0"/>
                  </a:moveTo>
                  <a:lnTo>
                    <a:pt x="907" y="114"/>
                  </a:lnTo>
                  <a:lnTo>
                    <a:pt x="878" y="482"/>
                  </a:lnTo>
                  <a:lnTo>
                    <a:pt x="595" y="964"/>
                  </a:lnTo>
                  <a:lnTo>
                    <a:pt x="198" y="1078"/>
                  </a:lnTo>
                  <a:lnTo>
                    <a:pt x="0" y="1333"/>
                  </a:lnTo>
                  <a:lnTo>
                    <a:pt x="85" y="1645"/>
                  </a:lnTo>
                  <a:lnTo>
                    <a:pt x="453" y="1786"/>
                  </a:lnTo>
                  <a:lnTo>
                    <a:pt x="935" y="1758"/>
                  </a:lnTo>
                  <a:lnTo>
                    <a:pt x="1219" y="1446"/>
                  </a:lnTo>
                  <a:lnTo>
                    <a:pt x="1360" y="908"/>
                  </a:lnTo>
                  <a:lnTo>
                    <a:pt x="1417" y="284"/>
                  </a:lnTo>
                  <a:lnTo>
                    <a:pt x="1247" y="0"/>
                  </a:lnTo>
                  <a:lnTo>
                    <a:pt x="1105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" name="Freeform 5"/>
            <p:cNvSpPr>
              <a:spLocks/>
            </p:cNvSpPr>
            <p:nvPr/>
          </p:nvSpPr>
          <p:spPr bwMode="auto">
            <a:xfrm>
              <a:off x="2581" y="1254"/>
              <a:ext cx="539" cy="538"/>
            </a:xfrm>
            <a:custGeom>
              <a:avLst/>
              <a:gdLst>
                <a:gd name="T0" fmla="*/ 114 w 539"/>
                <a:gd name="T1" fmla="*/ 255 h 538"/>
                <a:gd name="T2" fmla="*/ 29 w 539"/>
                <a:gd name="T3" fmla="*/ 368 h 538"/>
                <a:gd name="T4" fmla="*/ 0 w 539"/>
                <a:gd name="T5" fmla="*/ 538 h 538"/>
                <a:gd name="T6" fmla="*/ 85 w 539"/>
                <a:gd name="T7" fmla="*/ 397 h 538"/>
                <a:gd name="T8" fmla="*/ 142 w 539"/>
                <a:gd name="T9" fmla="*/ 538 h 538"/>
                <a:gd name="T10" fmla="*/ 199 w 539"/>
                <a:gd name="T11" fmla="*/ 397 h 538"/>
                <a:gd name="T12" fmla="*/ 312 w 539"/>
                <a:gd name="T13" fmla="*/ 510 h 538"/>
                <a:gd name="T14" fmla="*/ 312 w 539"/>
                <a:gd name="T15" fmla="*/ 368 h 538"/>
                <a:gd name="T16" fmla="*/ 539 w 539"/>
                <a:gd name="T17" fmla="*/ 368 h 538"/>
                <a:gd name="T18" fmla="*/ 369 w 539"/>
                <a:gd name="T19" fmla="*/ 255 h 538"/>
                <a:gd name="T20" fmla="*/ 227 w 539"/>
                <a:gd name="T21" fmla="*/ 227 h 538"/>
                <a:gd name="T22" fmla="*/ 199 w 539"/>
                <a:gd name="T23" fmla="*/ 85 h 538"/>
                <a:gd name="T24" fmla="*/ 114 w 539"/>
                <a:gd name="T25" fmla="*/ 0 h 538"/>
                <a:gd name="T26" fmla="*/ 29 w 539"/>
                <a:gd name="T27" fmla="*/ 85 h 538"/>
                <a:gd name="T28" fmla="*/ 142 w 539"/>
                <a:gd name="T29" fmla="*/ 142 h 538"/>
                <a:gd name="T30" fmla="*/ 171 w 539"/>
                <a:gd name="T31" fmla="*/ 255 h 538"/>
                <a:gd name="T32" fmla="*/ 114 w 539"/>
                <a:gd name="T33" fmla="*/ 255 h 5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538">
                  <a:moveTo>
                    <a:pt x="114" y="255"/>
                  </a:moveTo>
                  <a:lnTo>
                    <a:pt x="29" y="368"/>
                  </a:lnTo>
                  <a:lnTo>
                    <a:pt x="0" y="538"/>
                  </a:lnTo>
                  <a:lnTo>
                    <a:pt x="85" y="397"/>
                  </a:lnTo>
                  <a:lnTo>
                    <a:pt x="142" y="538"/>
                  </a:lnTo>
                  <a:lnTo>
                    <a:pt x="199" y="397"/>
                  </a:lnTo>
                  <a:lnTo>
                    <a:pt x="312" y="510"/>
                  </a:lnTo>
                  <a:lnTo>
                    <a:pt x="312" y="368"/>
                  </a:lnTo>
                  <a:lnTo>
                    <a:pt x="539" y="368"/>
                  </a:lnTo>
                  <a:lnTo>
                    <a:pt x="369" y="255"/>
                  </a:lnTo>
                  <a:lnTo>
                    <a:pt x="227" y="227"/>
                  </a:lnTo>
                  <a:lnTo>
                    <a:pt x="199" y="85"/>
                  </a:lnTo>
                  <a:lnTo>
                    <a:pt x="114" y="0"/>
                  </a:lnTo>
                  <a:lnTo>
                    <a:pt x="29" y="85"/>
                  </a:lnTo>
                  <a:lnTo>
                    <a:pt x="142" y="142"/>
                  </a:lnTo>
                  <a:lnTo>
                    <a:pt x="171" y="255"/>
                  </a:lnTo>
                  <a:lnTo>
                    <a:pt x="114" y="25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6" name="Freeform 6"/>
            <p:cNvSpPr>
              <a:spLocks/>
            </p:cNvSpPr>
            <p:nvPr/>
          </p:nvSpPr>
          <p:spPr bwMode="auto">
            <a:xfrm>
              <a:off x="1334" y="2358"/>
              <a:ext cx="142" cy="142"/>
            </a:xfrm>
            <a:custGeom>
              <a:avLst/>
              <a:gdLst>
                <a:gd name="T0" fmla="*/ 0 w 142"/>
                <a:gd name="T1" fmla="*/ 114 h 142"/>
                <a:gd name="T2" fmla="*/ 57 w 142"/>
                <a:gd name="T3" fmla="*/ 0 h 142"/>
                <a:gd name="T4" fmla="*/ 142 w 142"/>
                <a:gd name="T5" fmla="*/ 0 h 142"/>
                <a:gd name="T6" fmla="*/ 113 w 142"/>
                <a:gd name="T7" fmla="*/ 85 h 142"/>
                <a:gd name="T8" fmla="*/ 57 w 142"/>
                <a:gd name="T9" fmla="*/ 142 h 142"/>
                <a:gd name="T10" fmla="*/ 0 w 142"/>
                <a:gd name="T11" fmla="*/ 114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57" y="0"/>
                  </a:lnTo>
                  <a:lnTo>
                    <a:pt x="142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7" name="Freeform 7"/>
            <p:cNvSpPr>
              <a:spLocks/>
            </p:cNvSpPr>
            <p:nvPr/>
          </p:nvSpPr>
          <p:spPr bwMode="auto">
            <a:xfrm>
              <a:off x="1532" y="2188"/>
              <a:ext cx="341" cy="227"/>
            </a:xfrm>
            <a:custGeom>
              <a:avLst/>
              <a:gdLst>
                <a:gd name="T0" fmla="*/ 0 w 341"/>
                <a:gd name="T1" fmla="*/ 227 h 227"/>
                <a:gd name="T2" fmla="*/ 0 w 341"/>
                <a:gd name="T3" fmla="*/ 114 h 227"/>
                <a:gd name="T4" fmla="*/ 199 w 341"/>
                <a:gd name="T5" fmla="*/ 57 h 227"/>
                <a:gd name="T6" fmla="*/ 341 w 341"/>
                <a:gd name="T7" fmla="*/ 0 h 227"/>
                <a:gd name="T8" fmla="*/ 341 w 341"/>
                <a:gd name="T9" fmla="*/ 57 h 227"/>
                <a:gd name="T10" fmla="*/ 256 w 341"/>
                <a:gd name="T11" fmla="*/ 142 h 227"/>
                <a:gd name="T12" fmla="*/ 0 w 341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227">
                  <a:moveTo>
                    <a:pt x="0" y="227"/>
                  </a:moveTo>
                  <a:lnTo>
                    <a:pt x="0" y="114"/>
                  </a:lnTo>
                  <a:lnTo>
                    <a:pt x="199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56" y="142"/>
                  </a:lnTo>
                  <a:lnTo>
                    <a:pt x="0" y="227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8" name="Freeform 8"/>
            <p:cNvSpPr>
              <a:spLocks/>
            </p:cNvSpPr>
            <p:nvPr/>
          </p:nvSpPr>
          <p:spPr bwMode="auto">
            <a:xfrm>
              <a:off x="1901" y="2728"/>
              <a:ext cx="113" cy="141"/>
            </a:xfrm>
            <a:custGeom>
              <a:avLst/>
              <a:gdLst>
                <a:gd name="T0" fmla="*/ 0 w 113"/>
                <a:gd name="T1" fmla="*/ 85 h 141"/>
                <a:gd name="T2" fmla="*/ 56 w 113"/>
                <a:gd name="T3" fmla="*/ 0 h 141"/>
                <a:gd name="T4" fmla="*/ 113 w 113"/>
                <a:gd name="T5" fmla="*/ 56 h 141"/>
                <a:gd name="T6" fmla="*/ 56 w 113"/>
                <a:gd name="T7" fmla="*/ 141 h 141"/>
                <a:gd name="T8" fmla="*/ 0 w 113"/>
                <a:gd name="T9" fmla="*/ 85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1">
                  <a:moveTo>
                    <a:pt x="0" y="85"/>
                  </a:moveTo>
                  <a:lnTo>
                    <a:pt x="56" y="0"/>
                  </a:lnTo>
                  <a:lnTo>
                    <a:pt x="113" y="56"/>
                  </a:lnTo>
                  <a:lnTo>
                    <a:pt x="56" y="141"/>
                  </a:lnTo>
                  <a:lnTo>
                    <a:pt x="0" y="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" name="Freeform 9"/>
            <p:cNvSpPr>
              <a:spLocks/>
            </p:cNvSpPr>
            <p:nvPr/>
          </p:nvSpPr>
          <p:spPr bwMode="auto">
            <a:xfrm>
              <a:off x="2014" y="2501"/>
              <a:ext cx="397" cy="255"/>
            </a:xfrm>
            <a:custGeom>
              <a:avLst/>
              <a:gdLst>
                <a:gd name="T0" fmla="*/ 0 w 397"/>
                <a:gd name="T1" fmla="*/ 198 h 255"/>
                <a:gd name="T2" fmla="*/ 312 w 397"/>
                <a:gd name="T3" fmla="*/ 85 h 255"/>
                <a:gd name="T4" fmla="*/ 397 w 397"/>
                <a:gd name="T5" fmla="*/ 0 h 255"/>
                <a:gd name="T6" fmla="*/ 397 w 397"/>
                <a:gd name="T7" fmla="*/ 85 h 255"/>
                <a:gd name="T8" fmla="*/ 284 w 397"/>
                <a:gd name="T9" fmla="*/ 170 h 255"/>
                <a:gd name="T10" fmla="*/ 57 w 397"/>
                <a:gd name="T11" fmla="*/ 255 h 255"/>
                <a:gd name="T12" fmla="*/ 0 w 397"/>
                <a:gd name="T13" fmla="*/ 198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255">
                  <a:moveTo>
                    <a:pt x="0" y="198"/>
                  </a:moveTo>
                  <a:lnTo>
                    <a:pt x="312" y="85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284" y="170"/>
                  </a:lnTo>
                  <a:lnTo>
                    <a:pt x="57" y="255"/>
                  </a:lnTo>
                  <a:lnTo>
                    <a:pt x="0" y="198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0" name="Group 189"/>
          <p:cNvGrpSpPr>
            <a:grpSpLocks/>
          </p:cNvGrpSpPr>
          <p:nvPr/>
        </p:nvGrpSpPr>
        <p:grpSpPr bwMode="auto">
          <a:xfrm>
            <a:off x="7808878" y="982886"/>
            <a:ext cx="1824071" cy="1249139"/>
            <a:chOff x="342" y="2217"/>
            <a:chExt cx="2155" cy="147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21" name="Freeform 190"/>
            <p:cNvSpPr>
              <a:spLocks/>
            </p:cNvSpPr>
            <p:nvPr/>
          </p:nvSpPr>
          <p:spPr bwMode="auto">
            <a:xfrm>
              <a:off x="852" y="2217"/>
              <a:ext cx="1645" cy="1163"/>
            </a:xfrm>
            <a:custGeom>
              <a:avLst/>
              <a:gdLst>
                <a:gd name="T0" fmla="*/ 85 w 1645"/>
                <a:gd name="T1" fmla="*/ 85 h 1163"/>
                <a:gd name="T2" fmla="*/ 0 w 1645"/>
                <a:gd name="T3" fmla="*/ 397 h 1163"/>
                <a:gd name="T4" fmla="*/ 57 w 1645"/>
                <a:gd name="T5" fmla="*/ 652 h 1163"/>
                <a:gd name="T6" fmla="*/ 256 w 1645"/>
                <a:gd name="T7" fmla="*/ 737 h 1163"/>
                <a:gd name="T8" fmla="*/ 397 w 1645"/>
                <a:gd name="T9" fmla="*/ 624 h 1163"/>
                <a:gd name="T10" fmla="*/ 738 w 1645"/>
                <a:gd name="T11" fmla="*/ 1021 h 1163"/>
                <a:gd name="T12" fmla="*/ 1276 w 1645"/>
                <a:gd name="T13" fmla="*/ 1163 h 1163"/>
                <a:gd name="T14" fmla="*/ 1616 w 1645"/>
                <a:gd name="T15" fmla="*/ 1078 h 1163"/>
                <a:gd name="T16" fmla="*/ 1645 w 1645"/>
                <a:gd name="T17" fmla="*/ 794 h 1163"/>
                <a:gd name="T18" fmla="*/ 1361 w 1645"/>
                <a:gd name="T19" fmla="*/ 652 h 1163"/>
                <a:gd name="T20" fmla="*/ 964 w 1645"/>
                <a:gd name="T21" fmla="*/ 652 h 1163"/>
                <a:gd name="T22" fmla="*/ 596 w 1645"/>
                <a:gd name="T23" fmla="*/ 482 h 1163"/>
                <a:gd name="T24" fmla="*/ 738 w 1645"/>
                <a:gd name="T25" fmla="*/ 397 h 1163"/>
                <a:gd name="T26" fmla="*/ 794 w 1645"/>
                <a:gd name="T27" fmla="*/ 170 h 1163"/>
                <a:gd name="T28" fmla="*/ 596 w 1645"/>
                <a:gd name="T29" fmla="*/ 0 h 1163"/>
                <a:gd name="T30" fmla="*/ 312 w 1645"/>
                <a:gd name="T31" fmla="*/ 0 h 1163"/>
                <a:gd name="T32" fmla="*/ 85 w 1645"/>
                <a:gd name="T33" fmla="*/ 85 h 1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5" h="1163">
                  <a:moveTo>
                    <a:pt x="85" y="85"/>
                  </a:moveTo>
                  <a:lnTo>
                    <a:pt x="0" y="397"/>
                  </a:lnTo>
                  <a:lnTo>
                    <a:pt x="57" y="652"/>
                  </a:lnTo>
                  <a:lnTo>
                    <a:pt x="256" y="737"/>
                  </a:lnTo>
                  <a:lnTo>
                    <a:pt x="397" y="624"/>
                  </a:lnTo>
                  <a:lnTo>
                    <a:pt x="738" y="1021"/>
                  </a:lnTo>
                  <a:lnTo>
                    <a:pt x="1276" y="1163"/>
                  </a:lnTo>
                  <a:lnTo>
                    <a:pt x="1616" y="1078"/>
                  </a:lnTo>
                  <a:lnTo>
                    <a:pt x="1645" y="794"/>
                  </a:lnTo>
                  <a:lnTo>
                    <a:pt x="1361" y="652"/>
                  </a:lnTo>
                  <a:lnTo>
                    <a:pt x="964" y="652"/>
                  </a:lnTo>
                  <a:lnTo>
                    <a:pt x="596" y="482"/>
                  </a:lnTo>
                  <a:lnTo>
                    <a:pt x="738" y="397"/>
                  </a:lnTo>
                  <a:lnTo>
                    <a:pt x="794" y="170"/>
                  </a:lnTo>
                  <a:lnTo>
                    <a:pt x="596" y="0"/>
                  </a:lnTo>
                  <a:lnTo>
                    <a:pt x="312" y="0"/>
                  </a:lnTo>
                  <a:lnTo>
                    <a:pt x="85" y="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2" name="Freeform 191"/>
            <p:cNvSpPr>
              <a:spLocks/>
            </p:cNvSpPr>
            <p:nvPr/>
          </p:nvSpPr>
          <p:spPr bwMode="auto">
            <a:xfrm>
              <a:off x="342" y="2246"/>
              <a:ext cx="1616" cy="1446"/>
            </a:xfrm>
            <a:custGeom>
              <a:avLst/>
              <a:gdLst>
                <a:gd name="T0" fmla="*/ 85 w 1616"/>
                <a:gd name="T1" fmla="*/ 85 h 1446"/>
                <a:gd name="T2" fmla="*/ 312 w 1616"/>
                <a:gd name="T3" fmla="*/ 0 h 1446"/>
                <a:gd name="T4" fmla="*/ 681 w 1616"/>
                <a:gd name="T5" fmla="*/ 85 h 1446"/>
                <a:gd name="T6" fmla="*/ 766 w 1616"/>
                <a:gd name="T7" fmla="*/ 312 h 1446"/>
                <a:gd name="T8" fmla="*/ 681 w 1616"/>
                <a:gd name="T9" fmla="*/ 453 h 1446"/>
                <a:gd name="T10" fmla="*/ 936 w 1616"/>
                <a:gd name="T11" fmla="*/ 850 h 1446"/>
                <a:gd name="T12" fmla="*/ 1191 w 1616"/>
                <a:gd name="T13" fmla="*/ 907 h 1446"/>
                <a:gd name="T14" fmla="*/ 1503 w 1616"/>
                <a:gd name="T15" fmla="*/ 935 h 1446"/>
                <a:gd name="T16" fmla="*/ 1616 w 1616"/>
                <a:gd name="T17" fmla="*/ 1162 h 1446"/>
                <a:gd name="T18" fmla="*/ 1503 w 1616"/>
                <a:gd name="T19" fmla="*/ 1389 h 1446"/>
                <a:gd name="T20" fmla="*/ 1219 w 1616"/>
                <a:gd name="T21" fmla="*/ 1446 h 1446"/>
                <a:gd name="T22" fmla="*/ 851 w 1616"/>
                <a:gd name="T23" fmla="*/ 1332 h 1446"/>
                <a:gd name="T24" fmla="*/ 567 w 1616"/>
                <a:gd name="T25" fmla="*/ 1077 h 1446"/>
                <a:gd name="T26" fmla="*/ 369 w 1616"/>
                <a:gd name="T27" fmla="*/ 623 h 1446"/>
                <a:gd name="T28" fmla="*/ 227 w 1616"/>
                <a:gd name="T29" fmla="*/ 680 h 1446"/>
                <a:gd name="T30" fmla="*/ 28 w 1616"/>
                <a:gd name="T31" fmla="*/ 567 h 1446"/>
                <a:gd name="T32" fmla="*/ 0 w 1616"/>
                <a:gd name="T33" fmla="*/ 312 h 1446"/>
                <a:gd name="T34" fmla="*/ 85 w 1616"/>
                <a:gd name="T35" fmla="*/ 85 h 14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6" h="1446">
                  <a:moveTo>
                    <a:pt x="85" y="85"/>
                  </a:moveTo>
                  <a:lnTo>
                    <a:pt x="312" y="0"/>
                  </a:lnTo>
                  <a:lnTo>
                    <a:pt x="681" y="85"/>
                  </a:lnTo>
                  <a:lnTo>
                    <a:pt x="766" y="312"/>
                  </a:lnTo>
                  <a:lnTo>
                    <a:pt x="681" y="453"/>
                  </a:lnTo>
                  <a:lnTo>
                    <a:pt x="936" y="850"/>
                  </a:lnTo>
                  <a:lnTo>
                    <a:pt x="1191" y="907"/>
                  </a:lnTo>
                  <a:lnTo>
                    <a:pt x="1503" y="935"/>
                  </a:lnTo>
                  <a:lnTo>
                    <a:pt x="1616" y="1162"/>
                  </a:lnTo>
                  <a:lnTo>
                    <a:pt x="1503" y="1389"/>
                  </a:lnTo>
                  <a:lnTo>
                    <a:pt x="1219" y="1446"/>
                  </a:lnTo>
                  <a:lnTo>
                    <a:pt x="851" y="1332"/>
                  </a:lnTo>
                  <a:lnTo>
                    <a:pt x="567" y="1077"/>
                  </a:lnTo>
                  <a:lnTo>
                    <a:pt x="369" y="623"/>
                  </a:lnTo>
                  <a:lnTo>
                    <a:pt x="227" y="680"/>
                  </a:lnTo>
                  <a:lnTo>
                    <a:pt x="28" y="567"/>
                  </a:lnTo>
                  <a:lnTo>
                    <a:pt x="0" y="312"/>
                  </a:lnTo>
                  <a:lnTo>
                    <a:pt x="85" y="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3" name="Freeform 192"/>
            <p:cNvSpPr>
              <a:spLocks/>
            </p:cNvSpPr>
            <p:nvPr/>
          </p:nvSpPr>
          <p:spPr bwMode="auto">
            <a:xfrm>
              <a:off x="597" y="2557"/>
              <a:ext cx="425" cy="283"/>
            </a:xfrm>
            <a:custGeom>
              <a:avLst/>
              <a:gdLst>
                <a:gd name="T0" fmla="*/ 113 w 425"/>
                <a:gd name="T1" fmla="*/ 283 h 283"/>
                <a:gd name="T2" fmla="*/ 0 w 425"/>
                <a:gd name="T3" fmla="*/ 283 h 283"/>
                <a:gd name="T4" fmla="*/ 113 w 425"/>
                <a:gd name="T5" fmla="*/ 227 h 283"/>
                <a:gd name="T6" fmla="*/ 57 w 425"/>
                <a:gd name="T7" fmla="*/ 113 h 283"/>
                <a:gd name="T8" fmla="*/ 170 w 425"/>
                <a:gd name="T9" fmla="*/ 170 h 283"/>
                <a:gd name="T10" fmla="*/ 198 w 425"/>
                <a:gd name="T11" fmla="*/ 57 h 283"/>
                <a:gd name="T12" fmla="*/ 255 w 425"/>
                <a:gd name="T13" fmla="*/ 113 h 283"/>
                <a:gd name="T14" fmla="*/ 283 w 425"/>
                <a:gd name="T15" fmla="*/ 28 h 283"/>
                <a:gd name="T16" fmla="*/ 340 w 425"/>
                <a:gd name="T17" fmla="*/ 113 h 283"/>
                <a:gd name="T18" fmla="*/ 425 w 425"/>
                <a:gd name="T19" fmla="*/ 0 h 283"/>
                <a:gd name="T20" fmla="*/ 368 w 425"/>
                <a:gd name="T21" fmla="*/ 170 h 283"/>
                <a:gd name="T22" fmla="*/ 312 w 425"/>
                <a:gd name="T23" fmla="*/ 170 h 283"/>
                <a:gd name="T24" fmla="*/ 283 w 425"/>
                <a:gd name="T25" fmla="*/ 198 h 283"/>
                <a:gd name="T26" fmla="*/ 227 w 425"/>
                <a:gd name="T27" fmla="*/ 198 h 283"/>
                <a:gd name="T28" fmla="*/ 227 w 425"/>
                <a:gd name="T29" fmla="*/ 255 h 283"/>
                <a:gd name="T30" fmla="*/ 142 w 425"/>
                <a:gd name="T31" fmla="*/ 227 h 283"/>
                <a:gd name="T32" fmla="*/ 113 w 425"/>
                <a:gd name="T33" fmla="*/ 283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5" h="283">
                  <a:moveTo>
                    <a:pt x="113" y="283"/>
                  </a:moveTo>
                  <a:lnTo>
                    <a:pt x="0" y="283"/>
                  </a:lnTo>
                  <a:lnTo>
                    <a:pt x="113" y="227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98" y="57"/>
                  </a:lnTo>
                  <a:lnTo>
                    <a:pt x="255" y="113"/>
                  </a:lnTo>
                  <a:lnTo>
                    <a:pt x="283" y="28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368" y="170"/>
                  </a:lnTo>
                  <a:lnTo>
                    <a:pt x="312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227"/>
                  </a:lnTo>
                  <a:lnTo>
                    <a:pt x="113" y="283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4" name="Freeform 193"/>
            <p:cNvSpPr>
              <a:spLocks/>
            </p:cNvSpPr>
            <p:nvPr/>
          </p:nvSpPr>
          <p:spPr bwMode="auto">
            <a:xfrm>
              <a:off x="1136" y="2529"/>
              <a:ext cx="368" cy="283"/>
            </a:xfrm>
            <a:custGeom>
              <a:avLst/>
              <a:gdLst>
                <a:gd name="T0" fmla="*/ 283 w 368"/>
                <a:gd name="T1" fmla="*/ 141 h 283"/>
                <a:gd name="T2" fmla="*/ 368 w 368"/>
                <a:gd name="T3" fmla="*/ 28 h 283"/>
                <a:gd name="T4" fmla="*/ 255 w 368"/>
                <a:gd name="T5" fmla="*/ 85 h 283"/>
                <a:gd name="T6" fmla="*/ 198 w 368"/>
                <a:gd name="T7" fmla="*/ 0 h 283"/>
                <a:gd name="T8" fmla="*/ 198 w 368"/>
                <a:gd name="T9" fmla="*/ 113 h 283"/>
                <a:gd name="T10" fmla="*/ 113 w 368"/>
                <a:gd name="T11" fmla="*/ 56 h 283"/>
                <a:gd name="T12" fmla="*/ 141 w 368"/>
                <a:gd name="T13" fmla="*/ 170 h 283"/>
                <a:gd name="T14" fmla="*/ 28 w 368"/>
                <a:gd name="T15" fmla="*/ 170 h 283"/>
                <a:gd name="T16" fmla="*/ 85 w 368"/>
                <a:gd name="T17" fmla="*/ 226 h 283"/>
                <a:gd name="T18" fmla="*/ 0 w 368"/>
                <a:gd name="T19" fmla="*/ 283 h 283"/>
                <a:gd name="T20" fmla="*/ 113 w 368"/>
                <a:gd name="T21" fmla="*/ 283 h 283"/>
                <a:gd name="T22" fmla="*/ 141 w 368"/>
                <a:gd name="T23" fmla="*/ 226 h 283"/>
                <a:gd name="T24" fmla="*/ 170 w 368"/>
                <a:gd name="T25" fmla="*/ 226 h 283"/>
                <a:gd name="T26" fmla="*/ 198 w 368"/>
                <a:gd name="T27" fmla="*/ 141 h 283"/>
                <a:gd name="T28" fmla="*/ 226 w 368"/>
                <a:gd name="T29" fmla="*/ 170 h 283"/>
                <a:gd name="T30" fmla="*/ 255 w 368"/>
                <a:gd name="T31" fmla="*/ 141 h 283"/>
                <a:gd name="T32" fmla="*/ 283 w 368"/>
                <a:gd name="T33" fmla="*/ 141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8" h="283">
                  <a:moveTo>
                    <a:pt x="283" y="141"/>
                  </a:moveTo>
                  <a:lnTo>
                    <a:pt x="368" y="28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113" y="56"/>
                  </a:lnTo>
                  <a:lnTo>
                    <a:pt x="141" y="170"/>
                  </a:lnTo>
                  <a:lnTo>
                    <a:pt x="28" y="170"/>
                  </a:lnTo>
                  <a:lnTo>
                    <a:pt x="85" y="226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41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26" y="170"/>
                  </a:lnTo>
                  <a:lnTo>
                    <a:pt x="255" y="141"/>
                  </a:lnTo>
                  <a:lnTo>
                    <a:pt x="283" y="141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5" name="Freeform 194"/>
            <p:cNvSpPr>
              <a:spLocks/>
            </p:cNvSpPr>
            <p:nvPr/>
          </p:nvSpPr>
          <p:spPr bwMode="auto">
            <a:xfrm>
              <a:off x="909" y="3039"/>
              <a:ext cx="312" cy="255"/>
            </a:xfrm>
            <a:custGeom>
              <a:avLst/>
              <a:gdLst>
                <a:gd name="T0" fmla="*/ 0 w 312"/>
                <a:gd name="T1" fmla="*/ 170 h 255"/>
                <a:gd name="T2" fmla="*/ 56 w 312"/>
                <a:gd name="T3" fmla="*/ 255 h 255"/>
                <a:gd name="T4" fmla="*/ 85 w 312"/>
                <a:gd name="T5" fmla="*/ 170 h 255"/>
                <a:gd name="T6" fmla="*/ 170 w 312"/>
                <a:gd name="T7" fmla="*/ 198 h 255"/>
                <a:gd name="T8" fmla="*/ 170 w 312"/>
                <a:gd name="T9" fmla="*/ 113 h 255"/>
                <a:gd name="T10" fmla="*/ 227 w 312"/>
                <a:gd name="T11" fmla="*/ 142 h 255"/>
                <a:gd name="T12" fmla="*/ 227 w 312"/>
                <a:gd name="T13" fmla="*/ 57 h 255"/>
                <a:gd name="T14" fmla="*/ 312 w 312"/>
                <a:gd name="T15" fmla="*/ 85 h 255"/>
                <a:gd name="T16" fmla="*/ 283 w 312"/>
                <a:gd name="T17" fmla="*/ 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" h="255">
                  <a:moveTo>
                    <a:pt x="0" y="170"/>
                  </a:moveTo>
                  <a:lnTo>
                    <a:pt x="56" y="255"/>
                  </a:lnTo>
                  <a:lnTo>
                    <a:pt x="85" y="170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227" y="142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283" y="0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6" name="Freeform 195"/>
            <p:cNvSpPr>
              <a:spLocks/>
            </p:cNvSpPr>
            <p:nvPr/>
          </p:nvSpPr>
          <p:spPr bwMode="auto">
            <a:xfrm>
              <a:off x="1192" y="3181"/>
              <a:ext cx="284" cy="311"/>
            </a:xfrm>
            <a:custGeom>
              <a:avLst/>
              <a:gdLst>
                <a:gd name="T0" fmla="*/ 0 w 284"/>
                <a:gd name="T1" fmla="*/ 311 h 311"/>
                <a:gd name="T2" fmla="*/ 114 w 284"/>
                <a:gd name="T3" fmla="*/ 311 h 311"/>
                <a:gd name="T4" fmla="*/ 85 w 284"/>
                <a:gd name="T5" fmla="*/ 255 h 311"/>
                <a:gd name="T6" fmla="*/ 170 w 284"/>
                <a:gd name="T7" fmla="*/ 255 h 311"/>
                <a:gd name="T8" fmla="*/ 114 w 284"/>
                <a:gd name="T9" fmla="*/ 198 h 311"/>
                <a:gd name="T10" fmla="*/ 227 w 284"/>
                <a:gd name="T11" fmla="*/ 170 h 311"/>
                <a:gd name="T12" fmla="*/ 170 w 284"/>
                <a:gd name="T13" fmla="*/ 113 h 311"/>
                <a:gd name="T14" fmla="*/ 255 w 284"/>
                <a:gd name="T15" fmla="*/ 113 h 311"/>
                <a:gd name="T16" fmla="*/ 227 w 284"/>
                <a:gd name="T17" fmla="*/ 28 h 311"/>
                <a:gd name="T18" fmla="*/ 284 w 284"/>
                <a:gd name="T19" fmla="*/ 56 h 311"/>
                <a:gd name="T20" fmla="*/ 284 w 284"/>
                <a:gd name="T21" fmla="*/ 0 h 3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311">
                  <a:moveTo>
                    <a:pt x="0" y="311"/>
                  </a:moveTo>
                  <a:lnTo>
                    <a:pt x="114" y="311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14" y="198"/>
                  </a:lnTo>
                  <a:lnTo>
                    <a:pt x="227" y="170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284" y="0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7" name="Freeform 196"/>
            <p:cNvSpPr>
              <a:spLocks/>
            </p:cNvSpPr>
            <p:nvPr/>
          </p:nvSpPr>
          <p:spPr bwMode="auto">
            <a:xfrm>
              <a:off x="1504" y="2869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85 w 227"/>
                <a:gd name="T3" fmla="*/ 198 h 198"/>
                <a:gd name="T4" fmla="*/ 57 w 227"/>
                <a:gd name="T5" fmla="*/ 141 h 198"/>
                <a:gd name="T6" fmla="*/ 142 w 227"/>
                <a:gd name="T7" fmla="*/ 141 h 198"/>
                <a:gd name="T8" fmla="*/ 113 w 227"/>
                <a:gd name="T9" fmla="*/ 85 h 198"/>
                <a:gd name="T10" fmla="*/ 170 w 227"/>
                <a:gd name="T11" fmla="*/ 113 h 198"/>
                <a:gd name="T12" fmla="*/ 170 w 227"/>
                <a:gd name="T13" fmla="*/ 56 h 198"/>
                <a:gd name="T14" fmla="*/ 227 w 227"/>
                <a:gd name="T15" fmla="*/ 56 h 198"/>
                <a:gd name="T16" fmla="*/ 227 w 227"/>
                <a:gd name="T17" fmla="*/ 0 h 1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85" y="198"/>
                  </a:lnTo>
                  <a:lnTo>
                    <a:pt x="57" y="141"/>
                  </a:lnTo>
                  <a:lnTo>
                    <a:pt x="142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8" name="Freeform 197"/>
            <p:cNvSpPr>
              <a:spLocks/>
            </p:cNvSpPr>
            <p:nvPr/>
          </p:nvSpPr>
          <p:spPr bwMode="auto">
            <a:xfrm>
              <a:off x="1958" y="2897"/>
              <a:ext cx="199" cy="369"/>
            </a:xfrm>
            <a:custGeom>
              <a:avLst/>
              <a:gdLst>
                <a:gd name="T0" fmla="*/ 170 w 199"/>
                <a:gd name="T1" fmla="*/ 0 h 369"/>
                <a:gd name="T2" fmla="*/ 199 w 199"/>
                <a:gd name="T3" fmla="*/ 57 h 369"/>
                <a:gd name="T4" fmla="*/ 114 w 199"/>
                <a:gd name="T5" fmla="*/ 85 h 369"/>
                <a:gd name="T6" fmla="*/ 170 w 199"/>
                <a:gd name="T7" fmla="*/ 142 h 369"/>
                <a:gd name="T8" fmla="*/ 57 w 199"/>
                <a:gd name="T9" fmla="*/ 199 h 369"/>
                <a:gd name="T10" fmla="*/ 114 w 199"/>
                <a:gd name="T11" fmla="*/ 256 h 369"/>
                <a:gd name="T12" fmla="*/ 57 w 199"/>
                <a:gd name="T13" fmla="*/ 284 h 369"/>
                <a:gd name="T14" fmla="*/ 85 w 199"/>
                <a:gd name="T15" fmla="*/ 312 h 369"/>
                <a:gd name="T16" fmla="*/ 29 w 199"/>
                <a:gd name="T17" fmla="*/ 341 h 369"/>
                <a:gd name="T18" fmla="*/ 57 w 199"/>
                <a:gd name="T19" fmla="*/ 369 h 369"/>
                <a:gd name="T20" fmla="*/ 0 w 199"/>
                <a:gd name="T21" fmla="*/ 369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9" h="369">
                  <a:moveTo>
                    <a:pt x="170" y="0"/>
                  </a:moveTo>
                  <a:lnTo>
                    <a:pt x="199" y="57"/>
                  </a:lnTo>
                  <a:lnTo>
                    <a:pt x="114" y="85"/>
                  </a:lnTo>
                  <a:lnTo>
                    <a:pt x="170" y="142"/>
                  </a:lnTo>
                  <a:lnTo>
                    <a:pt x="57" y="199"/>
                  </a:lnTo>
                  <a:lnTo>
                    <a:pt x="114" y="256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69"/>
                  </a:lnTo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9" name="Group 250"/>
          <p:cNvGrpSpPr>
            <a:grpSpLocks/>
          </p:cNvGrpSpPr>
          <p:nvPr/>
        </p:nvGrpSpPr>
        <p:grpSpPr bwMode="auto">
          <a:xfrm>
            <a:off x="5948897" y="3092317"/>
            <a:ext cx="1717313" cy="1125388"/>
            <a:chOff x="3035" y="1848"/>
            <a:chExt cx="1645" cy="1078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30" name="Freeform 251"/>
            <p:cNvSpPr>
              <a:spLocks/>
            </p:cNvSpPr>
            <p:nvPr/>
          </p:nvSpPr>
          <p:spPr bwMode="auto">
            <a:xfrm>
              <a:off x="3659" y="1877"/>
              <a:ext cx="1021" cy="878"/>
            </a:xfrm>
            <a:custGeom>
              <a:avLst/>
              <a:gdLst>
                <a:gd name="T0" fmla="*/ 276 w 1021"/>
                <a:gd name="T1" fmla="*/ 38 h 878"/>
                <a:gd name="T2" fmla="*/ 262 w 1021"/>
                <a:gd name="T3" fmla="*/ 48 h 878"/>
                <a:gd name="T4" fmla="*/ 247 w 1021"/>
                <a:gd name="T5" fmla="*/ 57 h 878"/>
                <a:gd name="T6" fmla="*/ 57 w 1021"/>
                <a:gd name="T7" fmla="*/ 198 h 878"/>
                <a:gd name="T8" fmla="*/ 0 w 1021"/>
                <a:gd name="T9" fmla="*/ 481 h 878"/>
                <a:gd name="T10" fmla="*/ 114 w 1021"/>
                <a:gd name="T11" fmla="*/ 708 h 878"/>
                <a:gd name="T12" fmla="*/ 340 w 1021"/>
                <a:gd name="T13" fmla="*/ 850 h 878"/>
                <a:gd name="T14" fmla="*/ 624 w 1021"/>
                <a:gd name="T15" fmla="*/ 878 h 878"/>
                <a:gd name="T16" fmla="*/ 907 w 1021"/>
                <a:gd name="T17" fmla="*/ 680 h 878"/>
                <a:gd name="T18" fmla="*/ 1021 w 1021"/>
                <a:gd name="T19" fmla="*/ 425 h 878"/>
                <a:gd name="T20" fmla="*/ 907 w 1021"/>
                <a:gd name="T21" fmla="*/ 141 h 878"/>
                <a:gd name="T22" fmla="*/ 681 w 1021"/>
                <a:gd name="T23" fmla="*/ 0 h 878"/>
                <a:gd name="T24" fmla="*/ 454 w 1021"/>
                <a:gd name="T25" fmla="*/ 0 h 878"/>
                <a:gd name="T26" fmla="*/ 276 w 1021"/>
                <a:gd name="T27" fmla="*/ 38 h 8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21" h="878">
                  <a:moveTo>
                    <a:pt x="276" y="38"/>
                  </a:moveTo>
                  <a:cubicBezTo>
                    <a:pt x="271" y="41"/>
                    <a:pt x="267" y="45"/>
                    <a:pt x="262" y="48"/>
                  </a:cubicBezTo>
                  <a:cubicBezTo>
                    <a:pt x="257" y="51"/>
                    <a:pt x="247" y="57"/>
                    <a:pt x="247" y="57"/>
                  </a:cubicBezTo>
                  <a:lnTo>
                    <a:pt x="57" y="198"/>
                  </a:lnTo>
                  <a:lnTo>
                    <a:pt x="0" y="481"/>
                  </a:lnTo>
                  <a:lnTo>
                    <a:pt x="114" y="708"/>
                  </a:lnTo>
                  <a:lnTo>
                    <a:pt x="340" y="850"/>
                  </a:lnTo>
                  <a:lnTo>
                    <a:pt x="624" y="878"/>
                  </a:lnTo>
                  <a:lnTo>
                    <a:pt x="907" y="680"/>
                  </a:lnTo>
                  <a:lnTo>
                    <a:pt x="1021" y="425"/>
                  </a:lnTo>
                  <a:lnTo>
                    <a:pt x="907" y="141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276" y="38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1" name="Freeform 252"/>
            <p:cNvSpPr>
              <a:spLocks/>
            </p:cNvSpPr>
            <p:nvPr/>
          </p:nvSpPr>
          <p:spPr bwMode="auto">
            <a:xfrm>
              <a:off x="3800" y="1848"/>
              <a:ext cx="567" cy="396"/>
            </a:xfrm>
            <a:custGeom>
              <a:avLst/>
              <a:gdLst>
                <a:gd name="T0" fmla="*/ 226 w 567"/>
                <a:gd name="T1" fmla="*/ 170 h 396"/>
                <a:gd name="T2" fmla="*/ 141 w 567"/>
                <a:gd name="T3" fmla="*/ 141 h 396"/>
                <a:gd name="T4" fmla="*/ 141 w 567"/>
                <a:gd name="T5" fmla="*/ 56 h 396"/>
                <a:gd name="T6" fmla="*/ 198 w 567"/>
                <a:gd name="T7" fmla="*/ 0 h 396"/>
                <a:gd name="T8" fmla="*/ 312 w 567"/>
                <a:gd name="T9" fmla="*/ 28 h 396"/>
                <a:gd name="T10" fmla="*/ 312 w 567"/>
                <a:gd name="T11" fmla="*/ 113 h 396"/>
                <a:gd name="T12" fmla="*/ 340 w 567"/>
                <a:gd name="T13" fmla="*/ 56 h 396"/>
                <a:gd name="T14" fmla="*/ 482 w 567"/>
                <a:gd name="T15" fmla="*/ 56 h 396"/>
                <a:gd name="T16" fmla="*/ 567 w 567"/>
                <a:gd name="T17" fmla="*/ 85 h 396"/>
                <a:gd name="T18" fmla="*/ 567 w 567"/>
                <a:gd name="T19" fmla="*/ 170 h 396"/>
                <a:gd name="T20" fmla="*/ 482 w 567"/>
                <a:gd name="T21" fmla="*/ 226 h 396"/>
                <a:gd name="T22" fmla="*/ 425 w 567"/>
                <a:gd name="T23" fmla="*/ 198 h 396"/>
                <a:gd name="T24" fmla="*/ 453 w 567"/>
                <a:gd name="T25" fmla="*/ 283 h 396"/>
                <a:gd name="T26" fmla="*/ 425 w 567"/>
                <a:gd name="T27" fmla="*/ 396 h 396"/>
                <a:gd name="T28" fmla="*/ 312 w 567"/>
                <a:gd name="T29" fmla="*/ 340 h 396"/>
                <a:gd name="T30" fmla="*/ 283 w 567"/>
                <a:gd name="T31" fmla="*/ 283 h 396"/>
                <a:gd name="T32" fmla="*/ 283 w 567"/>
                <a:gd name="T33" fmla="*/ 226 h 396"/>
                <a:gd name="T34" fmla="*/ 255 w 567"/>
                <a:gd name="T35" fmla="*/ 311 h 396"/>
                <a:gd name="T36" fmla="*/ 113 w 567"/>
                <a:gd name="T37" fmla="*/ 340 h 396"/>
                <a:gd name="T38" fmla="*/ 0 w 567"/>
                <a:gd name="T39" fmla="*/ 283 h 396"/>
                <a:gd name="T40" fmla="*/ 56 w 567"/>
                <a:gd name="T41" fmla="*/ 198 h 396"/>
                <a:gd name="T42" fmla="*/ 141 w 567"/>
                <a:gd name="T43" fmla="*/ 170 h 396"/>
                <a:gd name="T44" fmla="*/ 226 w 567"/>
                <a:gd name="T45" fmla="*/ 170 h 39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96">
                  <a:moveTo>
                    <a:pt x="226" y="170"/>
                  </a:moveTo>
                  <a:lnTo>
                    <a:pt x="141" y="141"/>
                  </a:lnTo>
                  <a:lnTo>
                    <a:pt x="141" y="56"/>
                  </a:lnTo>
                  <a:lnTo>
                    <a:pt x="198" y="0"/>
                  </a:lnTo>
                  <a:lnTo>
                    <a:pt x="312" y="28"/>
                  </a:lnTo>
                  <a:lnTo>
                    <a:pt x="312" y="113"/>
                  </a:lnTo>
                  <a:lnTo>
                    <a:pt x="340" y="56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26"/>
                  </a:lnTo>
                  <a:lnTo>
                    <a:pt x="425" y="198"/>
                  </a:lnTo>
                  <a:lnTo>
                    <a:pt x="453" y="283"/>
                  </a:lnTo>
                  <a:lnTo>
                    <a:pt x="425" y="396"/>
                  </a:lnTo>
                  <a:lnTo>
                    <a:pt x="312" y="340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255" y="311"/>
                  </a:lnTo>
                  <a:lnTo>
                    <a:pt x="113" y="340"/>
                  </a:lnTo>
                  <a:lnTo>
                    <a:pt x="0" y="283"/>
                  </a:lnTo>
                  <a:lnTo>
                    <a:pt x="56" y="198"/>
                  </a:lnTo>
                  <a:lnTo>
                    <a:pt x="141" y="170"/>
                  </a:lnTo>
                  <a:lnTo>
                    <a:pt x="226" y="17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2" name="Freeform 253"/>
            <p:cNvSpPr>
              <a:spLocks/>
            </p:cNvSpPr>
            <p:nvPr/>
          </p:nvSpPr>
          <p:spPr bwMode="auto">
            <a:xfrm>
              <a:off x="3999" y="1962"/>
              <a:ext cx="170" cy="85"/>
            </a:xfrm>
            <a:custGeom>
              <a:avLst/>
              <a:gdLst>
                <a:gd name="T0" fmla="*/ 114 w 170"/>
                <a:gd name="T1" fmla="*/ 0 h 85"/>
                <a:gd name="T2" fmla="*/ 57 w 170"/>
                <a:gd name="T3" fmla="*/ 0 h 85"/>
                <a:gd name="T4" fmla="*/ 0 w 170"/>
                <a:gd name="T5" fmla="*/ 57 h 85"/>
                <a:gd name="T6" fmla="*/ 28 w 170"/>
                <a:gd name="T7" fmla="*/ 85 h 85"/>
                <a:gd name="T8" fmla="*/ 114 w 170"/>
                <a:gd name="T9" fmla="*/ 85 h 85"/>
                <a:gd name="T10" fmla="*/ 170 w 170"/>
                <a:gd name="T11" fmla="*/ 29 h 85"/>
                <a:gd name="T12" fmla="*/ 114 w 17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85">
                  <a:moveTo>
                    <a:pt x="114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3" name="Freeform 254"/>
            <p:cNvSpPr>
              <a:spLocks/>
            </p:cNvSpPr>
            <p:nvPr/>
          </p:nvSpPr>
          <p:spPr bwMode="auto">
            <a:xfrm>
              <a:off x="3035" y="2160"/>
              <a:ext cx="873" cy="766"/>
            </a:xfrm>
            <a:custGeom>
              <a:avLst/>
              <a:gdLst>
                <a:gd name="T0" fmla="*/ 165 w 873"/>
                <a:gd name="T1" fmla="*/ 85 h 766"/>
                <a:gd name="T2" fmla="*/ 23 w 873"/>
                <a:gd name="T3" fmla="*/ 284 h 766"/>
                <a:gd name="T4" fmla="*/ 0 w 873"/>
                <a:gd name="T5" fmla="*/ 461 h 766"/>
                <a:gd name="T6" fmla="*/ 51 w 873"/>
                <a:gd name="T7" fmla="*/ 624 h 766"/>
                <a:gd name="T8" fmla="*/ 278 w 873"/>
                <a:gd name="T9" fmla="*/ 766 h 766"/>
                <a:gd name="T10" fmla="*/ 561 w 873"/>
                <a:gd name="T11" fmla="*/ 766 h 766"/>
                <a:gd name="T12" fmla="*/ 788 w 873"/>
                <a:gd name="T13" fmla="*/ 681 h 766"/>
                <a:gd name="T14" fmla="*/ 873 w 873"/>
                <a:gd name="T15" fmla="*/ 482 h 766"/>
                <a:gd name="T16" fmla="*/ 873 w 873"/>
                <a:gd name="T17" fmla="*/ 255 h 766"/>
                <a:gd name="T18" fmla="*/ 732 w 873"/>
                <a:gd name="T19" fmla="*/ 85 h 766"/>
                <a:gd name="T20" fmla="*/ 533 w 873"/>
                <a:gd name="T21" fmla="*/ 0 h 766"/>
                <a:gd name="T22" fmla="*/ 335 w 873"/>
                <a:gd name="T23" fmla="*/ 0 h 766"/>
                <a:gd name="T24" fmla="*/ 165 w 873"/>
                <a:gd name="T25" fmla="*/ 85 h 7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73" h="766">
                  <a:moveTo>
                    <a:pt x="165" y="85"/>
                  </a:moveTo>
                  <a:lnTo>
                    <a:pt x="23" y="284"/>
                  </a:lnTo>
                  <a:lnTo>
                    <a:pt x="0" y="461"/>
                  </a:lnTo>
                  <a:lnTo>
                    <a:pt x="51" y="624"/>
                  </a:lnTo>
                  <a:lnTo>
                    <a:pt x="278" y="766"/>
                  </a:lnTo>
                  <a:lnTo>
                    <a:pt x="561" y="766"/>
                  </a:lnTo>
                  <a:lnTo>
                    <a:pt x="788" y="681"/>
                  </a:lnTo>
                  <a:lnTo>
                    <a:pt x="873" y="482"/>
                  </a:lnTo>
                  <a:lnTo>
                    <a:pt x="873" y="255"/>
                  </a:lnTo>
                  <a:lnTo>
                    <a:pt x="732" y="85"/>
                  </a:lnTo>
                  <a:lnTo>
                    <a:pt x="533" y="0"/>
                  </a:lnTo>
                  <a:lnTo>
                    <a:pt x="335" y="0"/>
                  </a:lnTo>
                  <a:lnTo>
                    <a:pt x="165" y="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4" name="Freeform 255"/>
            <p:cNvSpPr>
              <a:spLocks/>
            </p:cNvSpPr>
            <p:nvPr/>
          </p:nvSpPr>
          <p:spPr bwMode="auto">
            <a:xfrm>
              <a:off x="3290" y="2075"/>
              <a:ext cx="454" cy="369"/>
            </a:xfrm>
            <a:custGeom>
              <a:avLst/>
              <a:gdLst>
                <a:gd name="T0" fmla="*/ 85 w 454"/>
                <a:gd name="T1" fmla="*/ 198 h 369"/>
                <a:gd name="T2" fmla="*/ 28 w 454"/>
                <a:gd name="T3" fmla="*/ 142 h 369"/>
                <a:gd name="T4" fmla="*/ 28 w 454"/>
                <a:gd name="T5" fmla="*/ 57 h 369"/>
                <a:gd name="T6" fmla="*/ 57 w 454"/>
                <a:gd name="T7" fmla="*/ 0 h 369"/>
                <a:gd name="T8" fmla="*/ 227 w 454"/>
                <a:gd name="T9" fmla="*/ 57 h 369"/>
                <a:gd name="T10" fmla="*/ 255 w 454"/>
                <a:gd name="T11" fmla="*/ 142 h 369"/>
                <a:gd name="T12" fmla="*/ 340 w 454"/>
                <a:gd name="T13" fmla="*/ 113 h 369"/>
                <a:gd name="T14" fmla="*/ 454 w 454"/>
                <a:gd name="T15" fmla="*/ 142 h 369"/>
                <a:gd name="T16" fmla="*/ 397 w 454"/>
                <a:gd name="T17" fmla="*/ 227 h 369"/>
                <a:gd name="T18" fmla="*/ 369 w 454"/>
                <a:gd name="T19" fmla="*/ 255 h 369"/>
                <a:gd name="T20" fmla="*/ 425 w 454"/>
                <a:gd name="T21" fmla="*/ 312 h 369"/>
                <a:gd name="T22" fmla="*/ 425 w 454"/>
                <a:gd name="T23" fmla="*/ 369 h 369"/>
                <a:gd name="T24" fmla="*/ 312 w 454"/>
                <a:gd name="T25" fmla="*/ 369 h 369"/>
                <a:gd name="T26" fmla="*/ 227 w 454"/>
                <a:gd name="T27" fmla="*/ 340 h 369"/>
                <a:gd name="T28" fmla="*/ 85 w 454"/>
                <a:gd name="T29" fmla="*/ 369 h 369"/>
                <a:gd name="T30" fmla="*/ 0 w 454"/>
                <a:gd name="T31" fmla="*/ 340 h 369"/>
                <a:gd name="T32" fmla="*/ 28 w 454"/>
                <a:gd name="T33" fmla="*/ 227 h 369"/>
                <a:gd name="T34" fmla="*/ 85 w 454"/>
                <a:gd name="T35" fmla="*/ 19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369">
                  <a:moveTo>
                    <a:pt x="85" y="198"/>
                  </a:moveTo>
                  <a:lnTo>
                    <a:pt x="28" y="142"/>
                  </a:lnTo>
                  <a:lnTo>
                    <a:pt x="28" y="57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55" y="142"/>
                  </a:lnTo>
                  <a:lnTo>
                    <a:pt x="340" y="113"/>
                  </a:lnTo>
                  <a:lnTo>
                    <a:pt x="454" y="142"/>
                  </a:lnTo>
                  <a:lnTo>
                    <a:pt x="397" y="227"/>
                  </a:lnTo>
                  <a:lnTo>
                    <a:pt x="369" y="255"/>
                  </a:lnTo>
                  <a:lnTo>
                    <a:pt x="425" y="312"/>
                  </a:lnTo>
                  <a:lnTo>
                    <a:pt x="425" y="369"/>
                  </a:lnTo>
                  <a:lnTo>
                    <a:pt x="312" y="369"/>
                  </a:lnTo>
                  <a:lnTo>
                    <a:pt x="227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27"/>
                  </a:lnTo>
                  <a:lnTo>
                    <a:pt x="85" y="198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5" name="Freeform 256"/>
            <p:cNvSpPr>
              <a:spLocks/>
            </p:cNvSpPr>
            <p:nvPr/>
          </p:nvSpPr>
          <p:spPr bwMode="auto">
            <a:xfrm>
              <a:off x="3460" y="2246"/>
              <a:ext cx="113" cy="85"/>
            </a:xfrm>
            <a:custGeom>
              <a:avLst/>
              <a:gdLst>
                <a:gd name="T0" fmla="*/ 56 w 113"/>
                <a:gd name="T1" fmla="*/ 0 h 85"/>
                <a:gd name="T2" fmla="*/ 0 w 113"/>
                <a:gd name="T3" fmla="*/ 28 h 85"/>
                <a:gd name="T4" fmla="*/ 28 w 113"/>
                <a:gd name="T5" fmla="*/ 85 h 85"/>
                <a:gd name="T6" fmla="*/ 85 w 113"/>
                <a:gd name="T7" fmla="*/ 85 h 85"/>
                <a:gd name="T8" fmla="*/ 113 w 113"/>
                <a:gd name="T9" fmla="*/ 28 h 85"/>
                <a:gd name="T10" fmla="*/ 56 w 113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85">
                  <a:moveTo>
                    <a:pt x="56" y="0"/>
                  </a:moveTo>
                  <a:lnTo>
                    <a:pt x="0" y="28"/>
                  </a:lnTo>
                  <a:lnTo>
                    <a:pt x="28" y="85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6" name="Freeform 257"/>
            <p:cNvSpPr>
              <a:spLocks/>
            </p:cNvSpPr>
            <p:nvPr/>
          </p:nvSpPr>
          <p:spPr bwMode="auto">
            <a:xfrm>
              <a:off x="3148" y="2472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85 h 113"/>
                <a:gd name="T4" fmla="*/ 85 w 170"/>
                <a:gd name="T5" fmla="*/ 113 h 113"/>
                <a:gd name="T6" fmla="*/ 170 w 170"/>
                <a:gd name="T7" fmla="*/ 85 h 113"/>
                <a:gd name="T8" fmla="*/ 142 w 170"/>
                <a:gd name="T9" fmla="*/ 0 h 113"/>
                <a:gd name="T10" fmla="*/ 113 w 170"/>
                <a:gd name="T11" fmla="*/ 0 h 113"/>
                <a:gd name="T12" fmla="*/ 28 w 170"/>
                <a:gd name="T13" fmla="*/ 0 h 113"/>
                <a:gd name="T14" fmla="*/ 0 w 170"/>
                <a:gd name="T15" fmla="*/ 0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85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7" name="Freeform 258"/>
            <p:cNvSpPr>
              <a:spLocks/>
            </p:cNvSpPr>
            <p:nvPr/>
          </p:nvSpPr>
          <p:spPr bwMode="auto">
            <a:xfrm>
              <a:off x="4282" y="2018"/>
              <a:ext cx="199" cy="255"/>
            </a:xfrm>
            <a:custGeom>
              <a:avLst/>
              <a:gdLst>
                <a:gd name="T0" fmla="*/ 142 w 199"/>
                <a:gd name="T1" fmla="*/ 29 h 255"/>
                <a:gd name="T2" fmla="*/ 114 w 199"/>
                <a:gd name="T3" fmla="*/ 85 h 255"/>
                <a:gd name="T4" fmla="*/ 57 w 199"/>
                <a:gd name="T5" fmla="*/ 114 h 255"/>
                <a:gd name="T6" fmla="*/ 29 w 199"/>
                <a:gd name="T7" fmla="*/ 170 h 255"/>
                <a:gd name="T8" fmla="*/ 0 w 199"/>
                <a:gd name="T9" fmla="*/ 227 h 255"/>
                <a:gd name="T10" fmla="*/ 57 w 199"/>
                <a:gd name="T11" fmla="*/ 255 h 255"/>
                <a:gd name="T12" fmla="*/ 85 w 199"/>
                <a:gd name="T13" fmla="*/ 199 h 255"/>
                <a:gd name="T14" fmla="*/ 142 w 199"/>
                <a:gd name="T15" fmla="*/ 170 h 255"/>
                <a:gd name="T16" fmla="*/ 142 w 199"/>
                <a:gd name="T17" fmla="*/ 142 h 255"/>
                <a:gd name="T18" fmla="*/ 170 w 199"/>
                <a:gd name="T19" fmla="*/ 85 h 255"/>
                <a:gd name="T20" fmla="*/ 199 w 199"/>
                <a:gd name="T21" fmla="*/ 0 h 255"/>
                <a:gd name="T22" fmla="*/ 142 w 199"/>
                <a:gd name="T23" fmla="*/ 29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9" h="255">
                  <a:moveTo>
                    <a:pt x="142" y="29"/>
                  </a:moveTo>
                  <a:lnTo>
                    <a:pt x="114" y="85"/>
                  </a:lnTo>
                  <a:lnTo>
                    <a:pt x="57" y="114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199"/>
                  </a:lnTo>
                  <a:lnTo>
                    <a:pt x="142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42" y="29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8" name="Group 309"/>
          <p:cNvGrpSpPr>
            <a:grpSpLocks/>
          </p:cNvGrpSpPr>
          <p:nvPr/>
        </p:nvGrpSpPr>
        <p:grpSpPr bwMode="auto">
          <a:xfrm>
            <a:off x="6020046" y="4782179"/>
            <a:ext cx="1605349" cy="1438010"/>
            <a:chOff x="2213" y="346"/>
            <a:chExt cx="2183" cy="1956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39" name="Freeform 310"/>
            <p:cNvSpPr>
              <a:spLocks/>
            </p:cNvSpPr>
            <p:nvPr/>
          </p:nvSpPr>
          <p:spPr bwMode="auto">
            <a:xfrm>
              <a:off x="2808" y="856"/>
              <a:ext cx="1219" cy="907"/>
            </a:xfrm>
            <a:custGeom>
              <a:avLst/>
              <a:gdLst>
                <a:gd name="T0" fmla="*/ 0 w 1219"/>
                <a:gd name="T1" fmla="*/ 0 h 907"/>
                <a:gd name="T2" fmla="*/ 539 w 1219"/>
                <a:gd name="T3" fmla="*/ 0 h 907"/>
                <a:gd name="T4" fmla="*/ 850 w 1219"/>
                <a:gd name="T5" fmla="*/ 255 h 907"/>
                <a:gd name="T6" fmla="*/ 1106 w 1219"/>
                <a:gd name="T7" fmla="*/ 396 h 907"/>
                <a:gd name="T8" fmla="*/ 1219 w 1219"/>
                <a:gd name="T9" fmla="*/ 425 h 907"/>
                <a:gd name="T10" fmla="*/ 1049 w 1219"/>
                <a:gd name="T11" fmla="*/ 708 h 907"/>
                <a:gd name="T12" fmla="*/ 680 w 1219"/>
                <a:gd name="T13" fmla="*/ 878 h 907"/>
                <a:gd name="T14" fmla="*/ 340 w 1219"/>
                <a:gd name="T15" fmla="*/ 907 h 907"/>
                <a:gd name="T16" fmla="*/ 0 w 1219"/>
                <a:gd name="T17" fmla="*/ 850 h 907"/>
                <a:gd name="T18" fmla="*/ 0 w 1219"/>
                <a:gd name="T19" fmla="*/ 0 h 9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9" h="907">
                  <a:moveTo>
                    <a:pt x="0" y="0"/>
                  </a:moveTo>
                  <a:lnTo>
                    <a:pt x="539" y="0"/>
                  </a:lnTo>
                  <a:lnTo>
                    <a:pt x="850" y="255"/>
                  </a:lnTo>
                  <a:lnTo>
                    <a:pt x="1106" y="396"/>
                  </a:lnTo>
                  <a:lnTo>
                    <a:pt x="1219" y="425"/>
                  </a:lnTo>
                  <a:lnTo>
                    <a:pt x="1049" y="708"/>
                  </a:lnTo>
                  <a:lnTo>
                    <a:pt x="680" y="878"/>
                  </a:lnTo>
                  <a:lnTo>
                    <a:pt x="340" y="907"/>
                  </a:lnTo>
                  <a:lnTo>
                    <a:pt x="0" y="8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" name="Freeform 311"/>
            <p:cNvSpPr>
              <a:spLocks/>
            </p:cNvSpPr>
            <p:nvPr/>
          </p:nvSpPr>
          <p:spPr bwMode="auto">
            <a:xfrm>
              <a:off x="2439" y="856"/>
              <a:ext cx="681" cy="878"/>
            </a:xfrm>
            <a:custGeom>
              <a:avLst/>
              <a:gdLst>
                <a:gd name="T0" fmla="*/ 142 w 681"/>
                <a:gd name="T1" fmla="*/ 56 h 878"/>
                <a:gd name="T2" fmla="*/ 0 w 681"/>
                <a:gd name="T3" fmla="*/ 368 h 878"/>
                <a:gd name="T4" fmla="*/ 85 w 681"/>
                <a:gd name="T5" fmla="*/ 708 h 878"/>
                <a:gd name="T6" fmla="*/ 369 w 681"/>
                <a:gd name="T7" fmla="*/ 878 h 878"/>
                <a:gd name="T8" fmla="*/ 567 w 681"/>
                <a:gd name="T9" fmla="*/ 850 h 878"/>
                <a:gd name="T10" fmla="*/ 681 w 681"/>
                <a:gd name="T11" fmla="*/ 595 h 878"/>
                <a:gd name="T12" fmla="*/ 681 w 681"/>
                <a:gd name="T13" fmla="*/ 283 h 878"/>
                <a:gd name="T14" fmla="*/ 511 w 681"/>
                <a:gd name="T15" fmla="*/ 56 h 878"/>
                <a:gd name="T16" fmla="*/ 369 w 681"/>
                <a:gd name="T17" fmla="*/ 0 h 878"/>
                <a:gd name="T18" fmla="*/ 142 w 681"/>
                <a:gd name="T19" fmla="*/ 56 h 8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1" h="878">
                  <a:moveTo>
                    <a:pt x="142" y="56"/>
                  </a:moveTo>
                  <a:lnTo>
                    <a:pt x="0" y="368"/>
                  </a:lnTo>
                  <a:lnTo>
                    <a:pt x="85" y="708"/>
                  </a:lnTo>
                  <a:lnTo>
                    <a:pt x="369" y="878"/>
                  </a:lnTo>
                  <a:lnTo>
                    <a:pt x="567" y="850"/>
                  </a:lnTo>
                  <a:lnTo>
                    <a:pt x="681" y="595"/>
                  </a:lnTo>
                  <a:lnTo>
                    <a:pt x="681" y="283"/>
                  </a:lnTo>
                  <a:lnTo>
                    <a:pt x="511" y="56"/>
                  </a:lnTo>
                  <a:lnTo>
                    <a:pt x="369" y="0"/>
                  </a:lnTo>
                  <a:lnTo>
                    <a:pt x="142" y="56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41" name="Group 312"/>
            <p:cNvGrpSpPr>
              <a:grpSpLocks/>
            </p:cNvGrpSpPr>
            <p:nvPr/>
          </p:nvGrpSpPr>
          <p:grpSpPr bwMode="auto">
            <a:xfrm>
              <a:off x="2213" y="346"/>
              <a:ext cx="652" cy="736"/>
              <a:chOff x="2213" y="119"/>
              <a:chExt cx="652" cy="963"/>
            </a:xfrm>
            <a:grpFill/>
          </p:grpSpPr>
          <p:sp>
            <p:nvSpPr>
              <p:cNvPr id="454" name="Freeform 313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5" name="Freeform 314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6" name="Freeform 315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2" name="Freeform 316"/>
            <p:cNvSpPr>
              <a:spLocks/>
            </p:cNvSpPr>
            <p:nvPr/>
          </p:nvSpPr>
          <p:spPr bwMode="auto">
            <a:xfrm>
              <a:off x="3176" y="1026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3" name="Freeform 317"/>
            <p:cNvSpPr>
              <a:spLocks/>
            </p:cNvSpPr>
            <p:nvPr/>
          </p:nvSpPr>
          <p:spPr bwMode="auto">
            <a:xfrm rot="1001955">
              <a:off x="3403" y="1196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4" name="Freeform 318"/>
            <p:cNvSpPr>
              <a:spLocks/>
            </p:cNvSpPr>
            <p:nvPr/>
          </p:nvSpPr>
          <p:spPr bwMode="auto">
            <a:xfrm rot="2051168">
              <a:off x="3630" y="1253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5" name="Freeform 319"/>
            <p:cNvSpPr>
              <a:spLocks/>
            </p:cNvSpPr>
            <p:nvPr/>
          </p:nvSpPr>
          <p:spPr bwMode="auto">
            <a:xfrm>
              <a:off x="3092" y="1338"/>
              <a:ext cx="1304" cy="964"/>
            </a:xfrm>
            <a:custGeom>
              <a:avLst/>
              <a:gdLst>
                <a:gd name="T0" fmla="*/ 0 w 1304"/>
                <a:gd name="T1" fmla="*/ 28 h 964"/>
                <a:gd name="T2" fmla="*/ 141 w 1304"/>
                <a:gd name="T3" fmla="*/ 964 h 964"/>
                <a:gd name="T4" fmla="*/ 765 w 1304"/>
                <a:gd name="T5" fmla="*/ 964 h 964"/>
                <a:gd name="T6" fmla="*/ 1049 w 1304"/>
                <a:gd name="T7" fmla="*/ 822 h 964"/>
                <a:gd name="T8" fmla="*/ 1304 w 1304"/>
                <a:gd name="T9" fmla="*/ 482 h 964"/>
                <a:gd name="T10" fmla="*/ 1304 w 1304"/>
                <a:gd name="T11" fmla="*/ 312 h 964"/>
                <a:gd name="T12" fmla="*/ 1219 w 1304"/>
                <a:gd name="T13" fmla="*/ 283 h 964"/>
                <a:gd name="T14" fmla="*/ 878 w 1304"/>
                <a:gd name="T15" fmla="*/ 142 h 964"/>
                <a:gd name="T16" fmla="*/ 538 w 1304"/>
                <a:gd name="T17" fmla="*/ 0 h 964"/>
                <a:gd name="T18" fmla="*/ 0 w 1304"/>
                <a:gd name="T19" fmla="*/ 28 h 9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4" h="964">
                  <a:moveTo>
                    <a:pt x="0" y="28"/>
                  </a:moveTo>
                  <a:lnTo>
                    <a:pt x="141" y="964"/>
                  </a:lnTo>
                  <a:lnTo>
                    <a:pt x="765" y="964"/>
                  </a:lnTo>
                  <a:lnTo>
                    <a:pt x="1049" y="822"/>
                  </a:lnTo>
                  <a:lnTo>
                    <a:pt x="1304" y="482"/>
                  </a:lnTo>
                  <a:lnTo>
                    <a:pt x="1304" y="312"/>
                  </a:lnTo>
                  <a:lnTo>
                    <a:pt x="1219" y="283"/>
                  </a:lnTo>
                  <a:lnTo>
                    <a:pt x="878" y="142"/>
                  </a:lnTo>
                  <a:lnTo>
                    <a:pt x="538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6" name="Freeform 320"/>
            <p:cNvSpPr>
              <a:spLocks/>
            </p:cNvSpPr>
            <p:nvPr/>
          </p:nvSpPr>
          <p:spPr bwMode="auto">
            <a:xfrm>
              <a:off x="2922" y="1366"/>
              <a:ext cx="623" cy="936"/>
            </a:xfrm>
            <a:custGeom>
              <a:avLst/>
              <a:gdLst>
                <a:gd name="T0" fmla="*/ 170 w 623"/>
                <a:gd name="T1" fmla="*/ 0 h 936"/>
                <a:gd name="T2" fmla="*/ 0 w 623"/>
                <a:gd name="T3" fmla="*/ 312 h 936"/>
                <a:gd name="T4" fmla="*/ 0 w 623"/>
                <a:gd name="T5" fmla="*/ 737 h 936"/>
                <a:gd name="T6" fmla="*/ 311 w 623"/>
                <a:gd name="T7" fmla="*/ 936 h 936"/>
                <a:gd name="T8" fmla="*/ 567 w 623"/>
                <a:gd name="T9" fmla="*/ 681 h 936"/>
                <a:gd name="T10" fmla="*/ 623 w 623"/>
                <a:gd name="T11" fmla="*/ 340 h 936"/>
                <a:gd name="T12" fmla="*/ 510 w 623"/>
                <a:gd name="T13" fmla="*/ 85 h 936"/>
                <a:gd name="T14" fmla="*/ 170 w 623"/>
                <a:gd name="T15" fmla="*/ 0 h 9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23" h="936">
                  <a:moveTo>
                    <a:pt x="170" y="0"/>
                  </a:moveTo>
                  <a:lnTo>
                    <a:pt x="0" y="312"/>
                  </a:lnTo>
                  <a:lnTo>
                    <a:pt x="0" y="737"/>
                  </a:lnTo>
                  <a:lnTo>
                    <a:pt x="311" y="936"/>
                  </a:lnTo>
                  <a:lnTo>
                    <a:pt x="567" y="681"/>
                  </a:lnTo>
                  <a:lnTo>
                    <a:pt x="623" y="340"/>
                  </a:lnTo>
                  <a:lnTo>
                    <a:pt x="510" y="85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7" name="Freeform 321"/>
            <p:cNvSpPr>
              <a:spLocks/>
            </p:cNvSpPr>
            <p:nvPr/>
          </p:nvSpPr>
          <p:spPr bwMode="auto">
            <a:xfrm>
              <a:off x="3687" y="1593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" name="Freeform 322"/>
            <p:cNvSpPr>
              <a:spLocks/>
            </p:cNvSpPr>
            <p:nvPr/>
          </p:nvSpPr>
          <p:spPr bwMode="auto">
            <a:xfrm rot="1001955">
              <a:off x="3914" y="1763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" name="Freeform 323"/>
            <p:cNvSpPr>
              <a:spLocks/>
            </p:cNvSpPr>
            <p:nvPr/>
          </p:nvSpPr>
          <p:spPr bwMode="auto">
            <a:xfrm rot="2051168">
              <a:off x="4141" y="1650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50" name="Group 324"/>
            <p:cNvGrpSpPr>
              <a:grpSpLocks/>
            </p:cNvGrpSpPr>
            <p:nvPr/>
          </p:nvGrpSpPr>
          <p:grpSpPr bwMode="auto">
            <a:xfrm>
              <a:off x="3460" y="572"/>
              <a:ext cx="652" cy="736"/>
              <a:chOff x="2213" y="119"/>
              <a:chExt cx="652" cy="963"/>
            </a:xfrm>
            <a:grpFill/>
          </p:grpSpPr>
          <p:sp>
            <p:nvSpPr>
              <p:cNvPr id="451" name="Freeform 325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2" name="Freeform 326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3" name="Freeform 327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 w="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457" name="Group 288"/>
          <p:cNvGrpSpPr>
            <a:grpSpLocks/>
          </p:cNvGrpSpPr>
          <p:nvPr/>
        </p:nvGrpSpPr>
        <p:grpSpPr bwMode="auto">
          <a:xfrm>
            <a:off x="7872011" y="2781548"/>
            <a:ext cx="1637655" cy="1436157"/>
            <a:chOff x="965" y="2188"/>
            <a:chExt cx="2070" cy="181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58" name="Freeform 289" descr="紙ふぶき (小)"/>
            <p:cNvSpPr>
              <a:spLocks/>
            </p:cNvSpPr>
            <p:nvPr/>
          </p:nvSpPr>
          <p:spPr bwMode="auto">
            <a:xfrm>
              <a:off x="965" y="2188"/>
              <a:ext cx="1279" cy="1219"/>
            </a:xfrm>
            <a:custGeom>
              <a:avLst/>
              <a:gdLst>
                <a:gd name="T0" fmla="*/ 341 w 1279"/>
                <a:gd name="T1" fmla="*/ 114 h 1219"/>
                <a:gd name="T2" fmla="*/ 57 w 1279"/>
                <a:gd name="T3" fmla="*/ 312 h 1219"/>
                <a:gd name="T4" fmla="*/ 0 w 1279"/>
                <a:gd name="T5" fmla="*/ 652 h 1219"/>
                <a:gd name="T6" fmla="*/ 171 w 1279"/>
                <a:gd name="T7" fmla="*/ 1021 h 1219"/>
                <a:gd name="T8" fmla="*/ 341 w 1279"/>
                <a:gd name="T9" fmla="*/ 1163 h 1219"/>
                <a:gd name="T10" fmla="*/ 596 w 1279"/>
                <a:gd name="T11" fmla="*/ 1219 h 1219"/>
                <a:gd name="T12" fmla="*/ 993 w 1279"/>
                <a:gd name="T13" fmla="*/ 1191 h 1219"/>
                <a:gd name="T14" fmla="*/ 1219 w 1279"/>
                <a:gd name="T15" fmla="*/ 851 h 1219"/>
                <a:gd name="T16" fmla="*/ 1279 w 1279"/>
                <a:gd name="T17" fmla="*/ 458 h 1219"/>
                <a:gd name="T18" fmla="*/ 993 w 1279"/>
                <a:gd name="T19" fmla="*/ 85 h 1219"/>
                <a:gd name="T20" fmla="*/ 738 w 1279"/>
                <a:gd name="T21" fmla="*/ 0 h 1219"/>
                <a:gd name="T22" fmla="*/ 341 w 1279"/>
                <a:gd name="T23" fmla="*/ 114 h 12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79" h="1219">
                  <a:moveTo>
                    <a:pt x="341" y="114"/>
                  </a:moveTo>
                  <a:lnTo>
                    <a:pt x="57" y="312"/>
                  </a:lnTo>
                  <a:lnTo>
                    <a:pt x="0" y="652"/>
                  </a:lnTo>
                  <a:lnTo>
                    <a:pt x="171" y="1021"/>
                  </a:lnTo>
                  <a:lnTo>
                    <a:pt x="341" y="1163"/>
                  </a:lnTo>
                  <a:lnTo>
                    <a:pt x="596" y="1219"/>
                  </a:lnTo>
                  <a:lnTo>
                    <a:pt x="993" y="1191"/>
                  </a:lnTo>
                  <a:lnTo>
                    <a:pt x="1219" y="851"/>
                  </a:lnTo>
                  <a:lnTo>
                    <a:pt x="1279" y="458"/>
                  </a:lnTo>
                  <a:lnTo>
                    <a:pt x="993" y="85"/>
                  </a:lnTo>
                  <a:lnTo>
                    <a:pt x="738" y="0"/>
                  </a:lnTo>
                  <a:lnTo>
                    <a:pt x="341" y="11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9" name="Freeform 290" descr="紙ふぶき (小)"/>
            <p:cNvSpPr>
              <a:spLocks/>
            </p:cNvSpPr>
            <p:nvPr/>
          </p:nvSpPr>
          <p:spPr bwMode="auto">
            <a:xfrm>
              <a:off x="1788" y="2869"/>
              <a:ext cx="1247" cy="1134"/>
            </a:xfrm>
            <a:custGeom>
              <a:avLst/>
              <a:gdLst>
                <a:gd name="T0" fmla="*/ 567 w 1247"/>
                <a:gd name="T1" fmla="*/ 0 h 1134"/>
                <a:gd name="T2" fmla="*/ 198 w 1247"/>
                <a:gd name="T3" fmla="*/ 85 h 1134"/>
                <a:gd name="T4" fmla="*/ 0 w 1247"/>
                <a:gd name="T5" fmla="*/ 453 h 1134"/>
                <a:gd name="T6" fmla="*/ 85 w 1247"/>
                <a:gd name="T7" fmla="*/ 907 h 1134"/>
                <a:gd name="T8" fmla="*/ 482 w 1247"/>
                <a:gd name="T9" fmla="*/ 1134 h 1134"/>
                <a:gd name="T10" fmla="*/ 765 w 1247"/>
                <a:gd name="T11" fmla="*/ 1105 h 1134"/>
                <a:gd name="T12" fmla="*/ 1105 w 1247"/>
                <a:gd name="T13" fmla="*/ 935 h 1134"/>
                <a:gd name="T14" fmla="*/ 1247 w 1247"/>
                <a:gd name="T15" fmla="*/ 567 h 1134"/>
                <a:gd name="T16" fmla="*/ 1134 w 1247"/>
                <a:gd name="T17" fmla="*/ 170 h 1134"/>
                <a:gd name="T18" fmla="*/ 878 w 1247"/>
                <a:gd name="T19" fmla="*/ 0 h 1134"/>
                <a:gd name="T20" fmla="*/ 567 w 1247"/>
                <a:gd name="T21" fmla="*/ 0 h 1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47" h="1134">
                  <a:moveTo>
                    <a:pt x="567" y="0"/>
                  </a:moveTo>
                  <a:lnTo>
                    <a:pt x="198" y="85"/>
                  </a:lnTo>
                  <a:lnTo>
                    <a:pt x="0" y="453"/>
                  </a:lnTo>
                  <a:lnTo>
                    <a:pt x="85" y="907"/>
                  </a:lnTo>
                  <a:lnTo>
                    <a:pt x="482" y="1134"/>
                  </a:lnTo>
                  <a:lnTo>
                    <a:pt x="765" y="1105"/>
                  </a:lnTo>
                  <a:lnTo>
                    <a:pt x="1105" y="935"/>
                  </a:lnTo>
                  <a:lnTo>
                    <a:pt x="1247" y="567"/>
                  </a:lnTo>
                  <a:lnTo>
                    <a:pt x="1134" y="170"/>
                  </a:lnTo>
                  <a:lnTo>
                    <a:pt x="878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0" name="Freeform 291"/>
            <p:cNvSpPr>
              <a:spLocks/>
            </p:cNvSpPr>
            <p:nvPr/>
          </p:nvSpPr>
          <p:spPr bwMode="auto">
            <a:xfrm>
              <a:off x="2440" y="2897"/>
              <a:ext cx="56" cy="255"/>
            </a:xfrm>
            <a:custGeom>
              <a:avLst/>
              <a:gdLst>
                <a:gd name="T0" fmla="*/ 0 w 85"/>
                <a:gd name="T1" fmla="*/ 190 h 312"/>
                <a:gd name="T2" fmla="*/ 13 w 85"/>
                <a:gd name="T3" fmla="*/ 95 h 312"/>
                <a:gd name="T4" fmla="*/ 0 w 85"/>
                <a:gd name="T5" fmla="*/ 20 h 312"/>
                <a:gd name="T6" fmla="*/ 37 w 85"/>
                <a:gd name="T7" fmla="*/ 0 h 312"/>
                <a:gd name="T8" fmla="*/ 37 w 85"/>
                <a:gd name="T9" fmla="*/ 114 h 312"/>
                <a:gd name="T10" fmla="*/ 25 w 85"/>
                <a:gd name="T11" fmla="*/ 208 h 312"/>
                <a:gd name="T12" fmla="*/ 0 w 85"/>
                <a:gd name="T13" fmla="*/ 19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312">
                  <a:moveTo>
                    <a:pt x="0" y="284"/>
                  </a:moveTo>
                  <a:lnTo>
                    <a:pt x="29" y="142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85" y="170"/>
                  </a:lnTo>
                  <a:lnTo>
                    <a:pt x="57" y="312"/>
                  </a:lnTo>
                  <a:lnTo>
                    <a:pt x="0" y="28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" name="Freeform 292"/>
            <p:cNvSpPr>
              <a:spLocks/>
            </p:cNvSpPr>
            <p:nvPr/>
          </p:nvSpPr>
          <p:spPr bwMode="auto">
            <a:xfrm>
              <a:off x="2326" y="3067"/>
              <a:ext cx="284" cy="114"/>
            </a:xfrm>
            <a:custGeom>
              <a:avLst/>
              <a:gdLst>
                <a:gd name="T0" fmla="*/ 0 w 284"/>
                <a:gd name="T1" fmla="*/ 0 h 114"/>
                <a:gd name="T2" fmla="*/ 142 w 284"/>
                <a:gd name="T3" fmla="*/ 114 h 114"/>
                <a:gd name="T4" fmla="*/ 284 w 284"/>
                <a:gd name="T5" fmla="*/ 85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4" h="114">
                  <a:moveTo>
                    <a:pt x="0" y="0"/>
                  </a:moveTo>
                  <a:lnTo>
                    <a:pt x="142" y="114"/>
                  </a:lnTo>
                  <a:lnTo>
                    <a:pt x="284" y="85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" name="Freeform 293"/>
            <p:cNvSpPr>
              <a:spLocks/>
            </p:cNvSpPr>
            <p:nvPr/>
          </p:nvSpPr>
          <p:spPr bwMode="auto">
            <a:xfrm>
              <a:off x="1334" y="2415"/>
              <a:ext cx="340" cy="142"/>
            </a:xfrm>
            <a:custGeom>
              <a:avLst/>
              <a:gdLst>
                <a:gd name="T0" fmla="*/ 0 w 340"/>
                <a:gd name="T1" fmla="*/ 114 h 142"/>
                <a:gd name="T2" fmla="*/ 170 w 340"/>
                <a:gd name="T3" fmla="*/ 142 h 142"/>
                <a:gd name="T4" fmla="*/ 283 w 340"/>
                <a:gd name="T5" fmla="*/ 114 h 142"/>
                <a:gd name="T6" fmla="*/ 340 w 340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42">
                  <a:moveTo>
                    <a:pt x="0" y="114"/>
                  </a:moveTo>
                  <a:lnTo>
                    <a:pt x="170" y="142"/>
                  </a:lnTo>
                  <a:lnTo>
                    <a:pt x="283" y="114"/>
                  </a:lnTo>
                  <a:lnTo>
                    <a:pt x="340" y="0"/>
                  </a:lnTo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3" name="Freeform 294"/>
            <p:cNvSpPr>
              <a:spLocks/>
            </p:cNvSpPr>
            <p:nvPr/>
          </p:nvSpPr>
          <p:spPr bwMode="auto">
            <a:xfrm>
              <a:off x="1476" y="2302"/>
              <a:ext cx="85" cy="227"/>
            </a:xfrm>
            <a:custGeom>
              <a:avLst/>
              <a:gdLst>
                <a:gd name="T0" fmla="*/ 56 w 85"/>
                <a:gd name="T1" fmla="*/ 181 h 284"/>
                <a:gd name="T2" fmla="*/ 0 w 85"/>
                <a:gd name="T3" fmla="*/ 91 h 284"/>
                <a:gd name="T4" fmla="*/ 0 w 85"/>
                <a:gd name="T5" fmla="*/ 0 h 284"/>
                <a:gd name="T6" fmla="*/ 56 w 85"/>
                <a:gd name="T7" fmla="*/ 0 h 284"/>
                <a:gd name="T8" fmla="*/ 56 w 85"/>
                <a:gd name="T9" fmla="*/ 91 h 284"/>
                <a:gd name="T10" fmla="*/ 85 w 85"/>
                <a:gd name="T11" fmla="*/ 181 h 284"/>
                <a:gd name="T12" fmla="*/ 56 w 85"/>
                <a:gd name="T13" fmla="*/ 181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84">
                  <a:moveTo>
                    <a:pt x="56" y="284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42"/>
                  </a:lnTo>
                  <a:lnTo>
                    <a:pt x="85" y="284"/>
                  </a:lnTo>
                  <a:lnTo>
                    <a:pt x="56" y="284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75" name="Group 295"/>
          <p:cNvGrpSpPr>
            <a:grpSpLocks/>
          </p:cNvGrpSpPr>
          <p:nvPr/>
        </p:nvGrpSpPr>
        <p:grpSpPr bwMode="auto">
          <a:xfrm>
            <a:off x="7810082" y="5145022"/>
            <a:ext cx="1825386" cy="944427"/>
            <a:chOff x="1136" y="2245"/>
            <a:chExt cx="2409" cy="1247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476" name="Freeform 296"/>
            <p:cNvSpPr>
              <a:spLocks/>
            </p:cNvSpPr>
            <p:nvPr/>
          </p:nvSpPr>
          <p:spPr bwMode="auto">
            <a:xfrm>
              <a:off x="1136" y="2245"/>
              <a:ext cx="1956" cy="851"/>
            </a:xfrm>
            <a:custGeom>
              <a:avLst/>
              <a:gdLst>
                <a:gd name="T0" fmla="*/ 28 w 1956"/>
                <a:gd name="T1" fmla="*/ 397 h 851"/>
                <a:gd name="T2" fmla="*/ 311 w 1956"/>
                <a:gd name="T3" fmla="*/ 113 h 851"/>
                <a:gd name="T4" fmla="*/ 567 w 1956"/>
                <a:gd name="T5" fmla="*/ 57 h 851"/>
                <a:gd name="T6" fmla="*/ 963 w 1956"/>
                <a:gd name="T7" fmla="*/ 0 h 851"/>
                <a:gd name="T8" fmla="*/ 1445 w 1956"/>
                <a:gd name="T9" fmla="*/ 113 h 851"/>
                <a:gd name="T10" fmla="*/ 1701 w 1956"/>
                <a:gd name="T11" fmla="*/ 255 h 851"/>
                <a:gd name="T12" fmla="*/ 1899 w 1956"/>
                <a:gd name="T13" fmla="*/ 340 h 851"/>
                <a:gd name="T14" fmla="*/ 1956 w 1956"/>
                <a:gd name="T15" fmla="*/ 482 h 851"/>
                <a:gd name="T16" fmla="*/ 1871 w 1956"/>
                <a:gd name="T17" fmla="*/ 595 h 851"/>
                <a:gd name="T18" fmla="*/ 1615 w 1956"/>
                <a:gd name="T19" fmla="*/ 624 h 851"/>
                <a:gd name="T20" fmla="*/ 1304 w 1956"/>
                <a:gd name="T21" fmla="*/ 794 h 851"/>
                <a:gd name="T22" fmla="*/ 765 w 1956"/>
                <a:gd name="T23" fmla="*/ 851 h 851"/>
                <a:gd name="T24" fmla="*/ 368 w 1956"/>
                <a:gd name="T25" fmla="*/ 822 h 851"/>
                <a:gd name="T26" fmla="*/ 56 w 1956"/>
                <a:gd name="T27" fmla="*/ 652 h 851"/>
                <a:gd name="T28" fmla="*/ 0 w 1956"/>
                <a:gd name="T29" fmla="*/ 567 h 851"/>
                <a:gd name="T30" fmla="*/ 28 w 1956"/>
                <a:gd name="T31" fmla="*/ 397 h 8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56" h="851">
                  <a:moveTo>
                    <a:pt x="28" y="397"/>
                  </a:moveTo>
                  <a:lnTo>
                    <a:pt x="311" y="113"/>
                  </a:lnTo>
                  <a:lnTo>
                    <a:pt x="567" y="57"/>
                  </a:lnTo>
                  <a:lnTo>
                    <a:pt x="963" y="0"/>
                  </a:lnTo>
                  <a:lnTo>
                    <a:pt x="1445" y="113"/>
                  </a:lnTo>
                  <a:lnTo>
                    <a:pt x="1701" y="255"/>
                  </a:lnTo>
                  <a:lnTo>
                    <a:pt x="1899" y="340"/>
                  </a:lnTo>
                  <a:lnTo>
                    <a:pt x="1956" y="482"/>
                  </a:lnTo>
                  <a:lnTo>
                    <a:pt x="1871" y="595"/>
                  </a:lnTo>
                  <a:lnTo>
                    <a:pt x="1615" y="624"/>
                  </a:lnTo>
                  <a:lnTo>
                    <a:pt x="1304" y="794"/>
                  </a:lnTo>
                  <a:lnTo>
                    <a:pt x="765" y="851"/>
                  </a:lnTo>
                  <a:lnTo>
                    <a:pt x="368" y="822"/>
                  </a:lnTo>
                  <a:lnTo>
                    <a:pt x="56" y="652"/>
                  </a:lnTo>
                  <a:lnTo>
                    <a:pt x="0" y="567"/>
                  </a:lnTo>
                  <a:lnTo>
                    <a:pt x="28" y="397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7" name="Freeform 297"/>
            <p:cNvSpPr>
              <a:spLocks/>
            </p:cNvSpPr>
            <p:nvPr/>
          </p:nvSpPr>
          <p:spPr bwMode="auto">
            <a:xfrm>
              <a:off x="1136" y="2642"/>
              <a:ext cx="113" cy="255"/>
            </a:xfrm>
            <a:custGeom>
              <a:avLst/>
              <a:gdLst>
                <a:gd name="T0" fmla="*/ 56 w 113"/>
                <a:gd name="T1" fmla="*/ 255 h 255"/>
                <a:gd name="T2" fmla="*/ 0 w 113"/>
                <a:gd name="T3" fmla="*/ 170 h 255"/>
                <a:gd name="T4" fmla="*/ 28 w 113"/>
                <a:gd name="T5" fmla="*/ 0 h 255"/>
                <a:gd name="T6" fmla="*/ 113 w 113"/>
                <a:gd name="T7" fmla="*/ 28 h 255"/>
                <a:gd name="T8" fmla="*/ 113 w 113"/>
                <a:gd name="T9" fmla="*/ 170 h 255"/>
                <a:gd name="T10" fmla="*/ 56 w 113"/>
                <a:gd name="T11" fmla="*/ 255 h 2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55">
                  <a:moveTo>
                    <a:pt x="56" y="255"/>
                  </a:moveTo>
                  <a:lnTo>
                    <a:pt x="0" y="170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13" y="170"/>
                  </a:lnTo>
                  <a:lnTo>
                    <a:pt x="56" y="25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8" name="Freeform 298"/>
            <p:cNvSpPr>
              <a:spLocks/>
            </p:cNvSpPr>
            <p:nvPr/>
          </p:nvSpPr>
          <p:spPr bwMode="auto">
            <a:xfrm>
              <a:off x="1476" y="2727"/>
              <a:ext cx="2069" cy="765"/>
            </a:xfrm>
            <a:custGeom>
              <a:avLst/>
              <a:gdLst>
                <a:gd name="T0" fmla="*/ 0 w 2069"/>
                <a:gd name="T1" fmla="*/ 368 h 765"/>
                <a:gd name="T2" fmla="*/ 368 w 2069"/>
                <a:gd name="T3" fmla="*/ 85 h 765"/>
                <a:gd name="T4" fmla="*/ 822 w 2069"/>
                <a:gd name="T5" fmla="*/ 0 h 765"/>
                <a:gd name="T6" fmla="*/ 1276 w 2069"/>
                <a:gd name="T7" fmla="*/ 85 h 765"/>
                <a:gd name="T8" fmla="*/ 1587 w 2069"/>
                <a:gd name="T9" fmla="*/ 0 h 765"/>
                <a:gd name="T10" fmla="*/ 1956 w 2069"/>
                <a:gd name="T11" fmla="*/ 56 h 765"/>
                <a:gd name="T12" fmla="*/ 2069 w 2069"/>
                <a:gd name="T13" fmla="*/ 198 h 765"/>
                <a:gd name="T14" fmla="*/ 1871 w 2069"/>
                <a:gd name="T15" fmla="*/ 453 h 765"/>
                <a:gd name="T16" fmla="*/ 1247 w 2069"/>
                <a:gd name="T17" fmla="*/ 737 h 765"/>
                <a:gd name="T18" fmla="*/ 482 w 2069"/>
                <a:gd name="T19" fmla="*/ 765 h 765"/>
                <a:gd name="T20" fmla="*/ 85 w 2069"/>
                <a:gd name="T21" fmla="*/ 595 h 765"/>
                <a:gd name="T22" fmla="*/ 0 w 2069"/>
                <a:gd name="T23" fmla="*/ 510 h 765"/>
                <a:gd name="T24" fmla="*/ 0 w 2069"/>
                <a:gd name="T25" fmla="*/ 368 h 7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69" h="765">
                  <a:moveTo>
                    <a:pt x="0" y="368"/>
                  </a:moveTo>
                  <a:lnTo>
                    <a:pt x="368" y="85"/>
                  </a:lnTo>
                  <a:lnTo>
                    <a:pt x="822" y="0"/>
                  </a:lnTo>
                  <a:lnTo>
                    <a:pt x="1276" y="85"/>
                  </a:lnTo>
                  <a:lnTo>
                    <a:pt x="1587" y="0"/>
                  </a:lnTo>
                  <a:lnTo>
                    <a:pt x="1956" y="56"/>
                  </a:lnTo>
                  <a:lnTo>
                    <a:pt x="2069" y="198"/>
                  </a:lnTo>
                  <a:lnTo>
                    <a:pt x="1871" y="453"/>
                  </a:lnTo>
                  <a:lnTo>
                    <a:pt x="1247" y="737"/>
                  </a:lnTo>
                  <a:lnTo>
                    <a:pt x="482" y="765"/>
                  </a:lnTo>
                  <a:lnTo>
                    <a:pt x="85" y="595"/>
                  </a:lnTo>
                  <a:lnTo>
                    <a:pt x="0" y="510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9" name="Freeform 299"/>
            <p:cNvSpPr>
              <a:spLocks/>
            </p:cNvSpPr>
            <p:nvPr/>
          </p:nvSpPr>
          <p:spPr bwMode="auto">
            <a:xfrm>
              <a:off x="1504" y="2529"/>
              <a:ext cx="85" cy="283"/>
            </a:xfrm>
            <a:custGeom>
              <a:avLst/>
              <a:gdLst>
                <a:gd name="T0" fmla="*/ 0 w 85"/>
                <a:gd name="T1" fmla="*/ 0 h 283"/>
                <a:gd name="T2" fmla="*/ 57 w 85"/>
                <a:gd name="T3" fmla="*/ 141 h 283"/>
                <a:gd name="T4" fmla="*/ 57 w 85"/>
                <a:gd name="T5" fmla="*/ 283 h 283"/>
                <a:gd name="T6" fmla="*/ 85 w 85"/>
                <a:gd name="T7" fmla="*/ 113 h 283"/>
                <a:gd name="T8" fmla="*/ 0 w 85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283">
                  <a:moveTo>
                    <a:pt x="0" y="0"/>
                  </a:moveTo>
                  <a:lnTo>
                    <a:pt x="57" y="141"/>
                  </a:lnTo>
                  <a:lnTo>
                    <a:pt x="57" y="283"/>
                  </a:lnTo>
                  <a:lnTo>
                    <a:pt x="85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0" name="Freeform 300"/>
            <p:cNvSpPr>
              <a:spLocks/>
            </p:cNvSpPr>
            <p:nvPr/>
          </p:nvSpPr>
          <p:spPr bwMode="auto">
            <a:xfrm>
              <a:off x="1929" y="2387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" name="Freeform 301"/>
            <p:cNvSpPr>
              <a:spLocks/>
            </p:cNvSpPr>
            <p:nvPr/>
          </p:nvSpPr>
          <p:spPr bwMode="auto">
            <a:xfrm>
              <a:off x="2326" y="2415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2" name="Freeform 302"/>
            <p:cNvSpPr>
              <a:spLocks/>
            </p:cNvSpPr>
            <p:nvPr/>
          </p:nvSpPr>
          <p:spPr bwMode="auto">
            <a:xfrm>
              <a:off x="1759" y="2954"/>
              <a:ext cx="114" cy="368"/>
            </a:xfrm>
            <a:custGeom>
              <a:avLst/>
              <a:gdLst>
                <a:gd name="T0" fmla="*/ 0 w 114"/>
                <a:gd name="T1" fmla="*/ 0 h 368"/>
                <a:gd name="T2" fmla="*/ 85 w 114"/>
                <a:gd name="T3" fmla="*/ 170 h 368"/>
                <a:gd name="T4" fmla="*/ 85 w 114"/>
                <a:gd name="T5" fmla="*/ 368 h 368"/>
                <a:gd name="T6" fmla="*/ 114 w 114"/>
                <a:gd name="T7" fmla="*/ 142 h 368"/>
                <a:gd name="T8" fmla="*/ 0 w 114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68">
                  <a:moveTo>
                    <a:pt x="0" y="0"/>
                  </a:moveTo>
                  <a:lnTo>
                    <a:pt x="85" y="170"/>
                  </a:lnTo>
                  <a:lnTo>
                    <a:pt x="85" y="368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3" name="Freeform 303"/>
            <p:cNvSpPr>
              <a:spLocks/>
            </p:cNvSpPr>
            <p:nvPr/>
          </p:nvSpPr>
          <p:spPr bwMode="auto">
            <a:xfrm>
              <a:off x="2128" y="2897"/>
              <a:ext cx="113" cy="510"/>
            </a:xfrm>
            <a:custGeom>
              <a:avLst/>
              <a:gdLst>
                <a:gd name="T0" fmla="*/ 0 w 113"/>
                <a:gd name="T1" fmla="*/ 0 h 510"/>
                <a:gd name="T2" fmla="*/ 85 w 113"/>
                <a:gd name="T3" fmla="*/ 170 h 510"/>
                <a:gd name="T4" fmla="*/ 85 w 113"/>
                <a:gd name="T5" fmla="*/ 369 h 510"/>
                <a:gd name="T6" fmla="*/ 0 w 113"/>
                <a:gd name="T7" fmla="*/ 510 h 510"/>
                <a:gd name="T8" fmla="*/ 113 w 113"/>
                <a:gd name="T9" fmla="*/ 369 h 510"/>
                <a:gd name="T10" fmla="*/ 113 w 113"/>
                <a:gd name="T11" fmla="*/ 142 h 510"/>
                <a:gd name="T12" fmla="*/ 0 w 113"/>
                <a:gd name="T13" fmla="*/ 0 h 5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510">
                  <a:moveTo>
                    <a:pt x="0" y="0"/>
                  </a:moveTo>
                  <a:lnTo>
                    <a:pt x="85" y="170"/>
                  </a:lnTo>
                  <a:lnTo>
                    <a:pt x="85" y="369"/>
                  </a:lnTo>
                  <a:lnTo>
                    <a:pt x="0" y="510"/>
                  </a:lnTo>
                  <a:lnTo>
                    <a:pt x="113" y="369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4" name="Freeform 304"/>
            <p:cNvSpPr>
              <a:spLocks/>
            </p:cNvSpPr>
            <p:nvPr/>
          </p:nvSpPr>
          <p:spPr bwMode="auto">
            <a:xfrm>
              <a:off x="2525" y="2954"/>
              <a:ext cx="113" cy="397"/>
            </a:xfrm>
            <a:custGeom>
              <a:avLst/>
              <a:gdLst>
                <a:gd name="T0" fmla="*/ 0 w 113"/>
                <a:gd name="T1" fmla="*/ 0 h 397"/>
                <a:gd name="T2" fmla="*/ 85 w 113"/>
                <a:gd name="T3" fmla="*/ 142 h 397"/>
                <a:gd name="T4" fmla="*/ 113 w 113"/>
                <a:gd name="T5" fmla="*/ 397 h 397"/>
                <a:gd name="T6" fmla="*/ 113 w 113"/>
                <a:gd name="T7" fmla="*/ 113 h 397"/>
                <a:gd name="T8" fmla="*/ 0 w 113"/>
                <a:gd name="T9" fmla="*/ 0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397">
                  <a:moveTo>
                    <a:pt x="0" y="0"/>
                  </a:moveTo>
                  <a:lnTo>
                    <a:pt x="85" y="142"/>
                  </a:lnTo>
                  <a:lnTo>
                    <a:pt x="113" y="397"/>
                  </a:lnTo>
                  <a:lnTo>
                    <a:pt x="113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5" name="Freeform 305"/>
            <p:cNvSpPr>
              <a:spLocks/>
            </p:cNvSpPr>
            <p:nvPr/>
          </p:nvSpPr>
          <p:spPr bwMode="auto">
            <a:xfrm>
              <a:off x="2666" y="2529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6" name="Freeform 306"/>
            <p:cNvSpPr>
              <a:spLocks/>
            </p:cNvSpPr>
            <p:nvPr/>
          </p:nvSpPr>
          <p:spPr bwMode="auto">
            <a:xfrm>
              <a:off x="2808" y="2897"/>
              <a:ext cx="170" cy="340"/>
            </a:xfrm>
            <a:custGeom>
              <a:avLst/>
              <a:gdLst>
                <a:gd name="T0" fmla="*/ 0 w 170"/>
                <a:gd name="T1" fmla="*/ 0 h 340"/>
                <a:gd name="T2" fmla="*/ 142 w 170"/>
                <a:gd name="T3" fmla="*/ 170 h 340"/>
                <a:gd name="T4" fmla="*/ 142 w 170"/>
                <a:gd name="T5" fmla="*/ 340 h 340"/>
                <a:gd name="T6" fmla="*/ 170 w 170"/>
                <a:gd name="T7" fmla="*/ 142 h 340"/>
                <a:gd name="T8" fmla="*/ 0 w 170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340">
                  <a:moveTo>
                    <a:pt x="0" y="0"/>
                  </a:moveTo>
                  <a:lnTo>
                    <a:pt x="142" y="170"/>
                  </a:lnTo>
                  <a:lnTo>
                    <a:pt x="142" y="340"/>
                  </a:lnTo>
                  <a:lnTo>
                    <a:pt x="170" y="1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7" name="Freeform 307"/>
            <p:cNvSpPr>
              <a:spLocks/>
            </p:cNvSpPr>
            <p:nvPr/>
          </p:nvSpPr>
          <p:spPr bwMode="auto">
            <a:xfrm>
              <a:off x="3148" y="2897"/>
              <a:ext cx="170" cy="199"/>
            </a:xfrm>
            <a:custGeom>
              <a:avLst/>
              <a:gdLst>
                <a:gd name="T0" fmla="*/ 0 w 170"/>
                <a:gd name="T1" fmla="*/ 0 h 199"/>
                <a:gd name="T2" fmla="*/ 114 w 170"/>
                <a:gd name="T3" fmla="*/ 85 h 199"/>
                <a:gd name="T4" fmla="*/ 170 w 170"/>
                <a:gd name="T5" fmla="*/ 199 h 199"/>
                <a:gd name="T6" fmla="*/ 142 w 170"/>
                <a:gd name="T7" fmla="*/ 57 h 199"/>
                <a:gd name="T8" fmla="*/ 0 w 170"/>
                <a:gd name="T9" fmla="*/ 0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0" y="0"/>
                  </a:moveTo>
                  <a:lnTo>
                    <a:pt x="114" y="85"/>
                  </a:lnTo>
                  <a:lnTo>
                    <a:pt x="170" y="19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308"/>
            <p:cNvSpPr>
              <a:spLocks/>
            </p:cNvSpPr>
            <p:nvPr/>
          </p:nvSpPr>
          <p:spPr bwMode="auto">
            <a:xfrm>
              <a:off x="1476" y="3011"/>
              <a:ext cx="113" cy="226"/>
            </a:xfrm>
            <a:custGeom>
              <a:avLst/>
              <a:gdLst>
                <a:gd name="T0" fmla="*/ 0 w 113"/>
                <a:gd name="T1" fmla="*/ 226 h 226"/>
                <a:gd name="T2" fmla="*/ 0 w 113"/>
                <a:gd name="T3" fmla="*/ 56 h 226"/>
                <a:gd name="T4" fmla="*/ 113 w 113"/>
                <a:gd name="T5" fmla="*/ 0 h 226"/>
                <a:gd name="T6" fmla="*/ 113 w 113"/>
                <a:gd name="T7" fmla="*/ 113 h 226"/>
                <a:gd name="T8" fmla="*/ 56 w 113"/>
                <a:gd name="T9" fmla="*/ 226 h 226"/>
                <a:gd name="T10" fmla="*/ 0 w 113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26">
                  <a:moveTo>
                    <a:pt x="0" y="226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grpFill/>
            <a:ln w="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65" name="グループ化 964"/>
          <p:cNvGrpSpPr/>
          <p:nvPr/>
        </p:nvGrpSpPr>
        <p:grpSpPr>
          <a:xfrm>
            <a:off x="384755" y="1028043"/>
            <a:ext cx="1529439" cy="1147240"/>
            <a:chOff x="993775" y="2122488"/>
            <a:chExt cx="3779838" cy="2835275"/>
          </a:xfrm>
        </p:grpSpPr>
        <p:sp>
          <p:nvSpPr>
            <p:cNvPr id="966" name="Freeform 177"/>
            <p:cNvSpPr>
              <a:spLocks/>
            </p:cNvSpPr>
            <p:nvPr/>
          </p:nvSpPr>
          <p:spPr bwMode="auto">
            <a:xfrm>
              <a:off x="993775" y="3608388"/>
              <a:ext cx="1304925" cy="1349375"/>
            </a:xfrm>
            <a:custGeom>
              <a:avLst/>
              <a:gdLst>
                <a:gd name="T0" fmla="*/ 227 w 822"/>
                <a:gd name="T1" fmla="*/ 0 h 850"/>
                <a:gd name="T2" fmla="*/ 0 w 822"/>
                <a:gd name="T3" fmla="*/ 283 h 850"/>
                <a:gd name="T4" fmla="*/ 28 w 822"/>
                <a:gd name="T5" fmla="*/ 595 h 850"/>
                <a:gd name="T6" fmla="*/ 198 w 822"/>
                <a:gd name="T7" fmla="*/ 794 h 850"/>
                <a:gd name="T8" fmla="*/ 482 w 822"/>
                <a:gd name="T9" fmla="*/ 850 h 850"/>
                <a:gd name="T10" fmla="*/ 765 w 822"/>
                <a:gd name="T11" fmla="*/ 680 h 850"/>
                <a:gd name="T12" fmla="*/ 822 w 822"/>
                <a:gd name="T13" fmla="*/ 340 h 850"/>
                <a:gd name="T14" fmla="*/ 652 w 822"/>
                <a:gd name="T15" fmla="*/ 113 h 850"/>
                <a:gd name="T16" fmla="*/ 539 w 822"/>
                <a:gd name="T17" fmla="*/ 28 h 850"/>
                <a:gd name="T18" fmla="*/ 227 w 822"/>
                <a:gd name="T19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2" h="850">
                  <a:moveTo>
                    <a:pt x="227" y="0"/>
                  </a:moveTo>
                  <a:lnTo>
                    <a:pt x="0" y="283"/>
                  </a:lnTo>
                  <a:lnTo>
                    <a:pt x="28" y="595"/>
                  </a:lnTo>
                  <a:lnTo>
                    <a:pt x="198" y="794"/>
                  </a:lnTo>
                  <a:lnTo>
                    <a:pt x="482" y="850"/>
                  </a:lnTo>
                  <a:lnTo>
                    <a:pt x="765" y="680"/>
                  </a:lnTo>
                  <a:lnTo>
                    <a:pt x="822" y="340"/>
                  </a:lnTo>
                  <a:lnTo>
                    <a:pt x="652" y="113"/>
                  </a:lnTo>
                  <a:lnTo>
                    <a:pt x="539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7" name="Freeform 178"/>
            <p:cNvSpPr>
              <a:spLocks/>
            </p:cNvSpPr>
            <p:nvPr/>
          </p:nvSpPr>
          <p:spPr bwMode="auto">
            <a:xfrm>
              <a:off x="2343150" y="3698875"/>
              <a:ext cx="1216025" cy="1258888"/>
            </a:xfrm>
            <a:custGeom>
              <a:avLst/>
              <a:gdLst>
                <a:gd name="T0" fmla="*/ 0 w 766"/>
                <a:gd name="T1" fmla="*/ 113 h 793"/>
                <a:gd name="T2" fmla="*/ 142 w 766"/>
                <a:gd name="T3" fmla="*/ 28 h 793"/>
                <a:gd name="T4" fmla="*/ 567 w 766"/>
                <a:gd name="T5" fmla="*/ 0 h 793"/>
                <a:gd name="T6" fmla="*/ 766 w 766"/>
                <a:gd name="T7" fmla="*/ 198 h 793"/>
                <a:gd name="T8" fmla="*/ 709 w 766"/>
                <a:gd name="T9" fmla="*/ 567 h 793"/>
                <a:gd name="T10" fmla="*/ 454 w 766"/>
                <a:gd name="T11" fmla="*/ 793 h 793"/>
                <a:gd name="T12" fmla="*/ 114 w 766"/>
                <a:gd name="T13" fmla="*/ 737 h 793"/>
                <a:gd name="T14" fmla="*/ 0 w 766"/>
                <a:gd name="T15" fmla="*/ 510 h 793"/>
                <a:gd name="T16" fmla="*/ 0 w 766"/>
                <a:gd name="T17" fmla="*/ 11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793">
                  <a:moveTo>
                    <a:pt x="0" y="113"/>
                  </a:moveTo>
                  <a:lnTo>
                    <a:pt x="142" y="28"/>
                  </a:lnTo>
                  <a:lnTo>
                    <a:pt x="567" y="0"/>
                  </a:lnTo>
                  <a:lnTo>
                    <a:pt x="766" y="198"/>
                  </a:lnTo>
                  <a:lnTo>
                    <a:pt x="709" y="567"/>
                  </a:lnTo>
                  <a:lnTo>
                    <a:pt x="454" y="793"/>
                  </a:lnTo>
                  <a:lnTo>
                    <a:pt x="114" y="737"/>
                  </a:lnTo>
                  <a:lnTo>
                    <a:pt x="0" y="51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8" name="Freeform 179"/>
            <p:cNvSpPr>
              <a:spLocks/>
            </p:cNvSpPr>
            <p:nvPr/>
          </p:nvSpPr>
          <p:spPr bwMode="auto">
            <a:xfrm>
              <a:off x="1668463" y="2122488"/>
              <a:ext cx="1395412" cy="1800225"/>
            </a:xfrm>
            <a:custGeom>
              <a:avLst/>
              <a:gdLst>
                <a:gd name="T0" fmla="*/ 0 w 879"/>
                <a:gd name="T1" fmla="*/ 1078 h 1134"/>
                <a:gd name="T2" fmla="*/ 170 w 879"/>
                <a:gd name="T3" fmla="*/ 737 h 1134"/>
                <a:gd name="T4" fmla="*/ 284 w 879"/>
                <a:gd name="T5" fmla="*/ 171 h 1134"/>
                <a:gd name="T6" fmla="*/ 255 w 879"/>
                <a:gd name="T7" fmla="*/ 57 h 1134"/>
                <a:gd name="T8" fmla="*/ 369 w 879"/>
                <a:gd name="T9" fmla="*/ 0 h 1134"/>
                <a:gd name="T10" fmla="*/ 340 w 879"/>
                <a:gd name="T11" fmla="*/ 171 h 1134"/>
                <a:gd name="T12" fmla="*/ 425 w 879"/>
                <a:gd name="T13" fmla="*/ 369 h 1134"/>
                <a:gd name="T14" fmla="*/ 766 w 879"/>
                <a:gd name="T15" fmla="*/ 766 h 1134"/>
                <a:gd name="T16" fmla="*/ 879 w 879"/>
                <a:gd name="T17" fmla="*/ 1106 h 1134"/>
                <a:gd name="T18" fmla="*/ 851 w 879"/>
                <a:gd name="T19" fmla="*/ 1134 h 1134"/>
                <a:gd name="T20" fmla="*/ 822 w 879"/>
                <a:gd name="T21" fmla="*/ 1078 h 1134"/>
                <a:gd name="T22" fmla="*/ 737 w 879"/>
                <a:gd name="T23" fmla="*/ 794 h 1134"/>
                <a:gd name="T24" fmla="*/ 397 w 879"/>
                <a:gd name="T25" fmla="*/ 426 h 1134"/>
                <a:gd name="T26" fmla="*/ 312 w 879"/>
                <a:gd name="T27" fmla="*/ 227 h 1134"/>
                <a:gd name="T28" fmla="*/ 199 w 879"/>
                <a:gd name="T29" fmla="*/ 794 h 1134"/>
                <a:gd name="T30" fmla="*/ 57 w 879"/>
                <a:gd name="T31" fmla="*/ 1106 h 1134"/>
                <a:gd name="T32" fmla="*/ 0 w 879"/>
                <a:gd name="T33" fmla="*/ 1134 h 1134"/>
                <a:gd name="T34" fmla="*/ 0 w 879"/>
                <a:gd name="T35" fmla="*/ 107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9" h="1134">
                  <a:moveTo>
                    <a:pt x="0" y="1078"/>
                  </a:moveTo>
                  <a:lnTo>
                    <a:pt x="170" y="737"/>
                  </a:lnTo>
                  <a:lnTo>
                    <a:pt x="284" y="171"/>
                  </a:lnTo>
                  <a:lnTo>
                    <a:pt x="255" y="57"/>
                  </a:lnTo>
                  <a:lnTo>
                    <a:pt x="369" y="0"/>
                  </a:lnTo>
                  <a:lnTo>
                    <a:pt x="340" y="171"/>
                  </a:lnTo>
                  <a:lnTo>
                    <a:pt x="425" y="369"/>
                  </a:lnTo>
                  <a:lnTo>
                    <a:pt x="766" y="766"/>
                  </a:lnTo>
                  <a:lnTo>
                    <a:pt x="879" y="1106"/>
                  </a:lnTo>
                  <a:lnTo>
                    <a:pt x="851" y="1134"/>
                  </a:lnTo>
                  <a:lnTo>
                    <a:pt x="822" y="1078"/>
                  </a:lnTo>
                  <a:lnTo>
                    <a:pt x="737" y="794"/>
                  </a:lnTo>
                  <a:lnTo>
                    <a:pt x="397" y="426"/>
                  </a:lnTo>
                  <a:lnTo>
                    <a:pt x="312" y="227"/>
                  </a:lnTo>
                  <a:lnTo>
                    <a:pt x="199" y="794"/>
                  </a:lnTo>
                  <a:lnTo>
                    <a:pt x="57" y="1106"/>
                  </a:lnTo>
                  <a:lnTo>
                    <a:pt x="0" y="1134"/>
                  </a:lnTo>
                  <a:lnTo>
                    <a:pt x="0" y="1078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9" name="Freeform 180"/>
            <p:cNvSpPr>
              <a:spLocks/>
            </p:cNvSpPr>
            <p:nvPr/>
          </p:nvSpPr>
          <p:spPr bwMode="auto">
            <a:xfrm>
              <a:off x="2208213" y="2122488"/>
              <a:ext cx="2565400" cy="676275"/>
            </a:xfrm>
            <a:custGeom>
              <a:avLst/>
              <a:gdLst>
                <a:gd name="T0" fmla="*/ 0 w 1616"/>
                <a:gd name="T1" fmla="*/ 227 h 426"/>
                <a:gd name="T2" fmla="*/ 284 w 1616"/>
                <a:gd name="T3" fmla="*/ 312 h 426"/>
                <a:gd name="T4" fmla="*/ 539 w 1616"/>
                <a:gd name="T5" fmla="*/ 114 h 426"/>
                <a:gd name="T6" fmla="*/ 851 w 1616"/>
                <a:gd name="T7" fmla="*/ 0 h 426"/>
                <a:gd name="T8" fmla="*/ 1418 w 1616"/>
                <a:gd name="T9" fmla="*/ 114 h 426"/>
                <a:gd name="T10" fmla="*/ 1616 w 1616"/>
                <a:gd name="T11" fmla="*/ 284 h 426"/>
                <a:gd name="T12" fmla="*/ 1276 w 1616"/>
                <a:gd name="T13" fmla="*/ 426 h 426"/>
                <a:gd name="T14" fmla="*/ 908 w 1616"/>
                <a:gd name="T15" fmla="*/ 369 h 426"/>
                <a:gd name="T16" fmla="*/ 482 w 1616"/>
                <a:gd name="T17" fmla="*/ 341 h 426"/>
                <a:gd name="T18" fmla="*/ 284 w 1616"/>
                <a:gd name="T19" fmla="*/ 341 h 426"/>
                <a:gd name="T20" fmla="*/ 29 w 1616"/>
                <a:gd name="T21" fmla="*/ 284 h 426"/>
                <a:gd name="T22" fmla="*/ 0 w 1616"/>
                <a:gd name="T23" fmla="*/ 22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6" h="426">
                  <a:moveTo>
                    <a:pt x="0" y="227"/>
                  </a:moveTo>
                  <a:lnTo>
                    <a:pt x="284" y="312"/>
                  </a:lnTo>
                  <a:lnTo>
                    <a:pt x="539" y="114"/>
                  </a:lnTo>
                  <a:lnTo>
                    <a:pt x="851" y="0"/>
                  </a:lnTo>
                  <a:lnTo>
                    <a:pt x="1418" y="114"/>
                  </a:lnTo>
                  <a:lnTo>
                    <a:pt x="1616" y="284"/>
                  </a:lnTo>
                  <a:lnTo>
                    <a:pt x="1276" y="426"/>
                  </a:lnTo>
                  <a:lnTo>
                    <a:pt x="908" y="369"/>
                  </a:lnTo>
                  <a:lnTo>
                    <a:pt x="482" y="341"/>
                  </a:lnTo>
                  <a:lnTo>
                    <a:pt x="284" y="341"/>
                  </a:lnTo>
                  <a:lnTo>
                    <a:pt x="29" y="28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0" name="Freeform 181"/>
            <p:cNvSpPr>
              <a:spLocks/>
            </p:cNvSpPr>
            <p:nvPr/>
          </p:nvSpPr>
          <p:spPr bwMode="auto">
            <a:xfrm>
              <a:off x="2208213" y="2528888"/>
              <a:ext cx="2430462" cy="1619250"/>
            </a:xfrm>
            <a:custGeom>
              <a:avLst/>
              <a:gdLst>
                <a:gd name="T0" fmla="*/ 0 w 1531"/>
                <a:gd name="T1" fmla="*/ 0 h 1020"/>
                <a:gd name="T2" fmla="*/ 426 w 1531"/>
                <a:gd name="T3" fmla="*/ 198 h 1020"/>
                <a:gd name="T4" fmla="*/ 879 w 1531"/>
                <a:gd name="T5" fmla="*/ 226 h 1020"/>
                <a:gd name="T6" fmla="*/ 1361 w 1531"/>
                <a:gd name="T7" fmla="*/ 623 h 1020"/>
                <a:gd name="T8" fmla="*/ 1531 w 1531"/>
                <a:gd name="T9" fmla="*/ 1020 h 1020"/>
                <a:gd name="T10" fmla="*/ 1021 w 1531"/>
                <a:gd name="T11" fmla="*/ 907 h 1020"/>
                <a:gd name="T12" fmla="*/ 794 w 1531"/>
                <a:gd name="T13" fmla="*/ 652 h 1020"/>
                <a:gd name="T14" fmla="*/ 426 w 1531"/>
                <a:gd name="T15" fmla="*/ 226 h 1020"/>
                <a:gd name="T16" fmla="*/ 29 w 1531"/>
                <a:gd name="T17" fmla="*/ 28 h 1020"/>
                <a:gd name="T18" fmla="*/ 0 w 1531"/>
                <a:gd name="T1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1" h="1020">
                  <a:moveTo>
                    <a:pt x="0" y="0"/>
                  </a:moveTo>
                  <a:lnTo>
                    <a:pt x="426" y="198"/>
                  </a:lnTo>
                  <a:lnTo>
                    <a:pt x="879" y="226"/>
                  </a:lnTo>
                  <a:lnTo>
                    <a:pt x="1361" y="623"/>
                  </a:lnTo>
                  <a:lnTo>
                    <a:pt x="1531" y="1020"/>
                  </a:lnTo>
                  <a:lnTo>
                    <a:pt x="1021" y="907"/>
                  </a:lnTo>
                  <a:lnTo>
                    <a:pt x="794" y="652"/>
                  </a:lnTo>
                  <a:lnTo>
                    <a:pt x="426" y="226"/>
                  </a:lnTo>
                  <a:lnTo>
                    <a:pt x="29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1" name="Freeform 182"/>
            <p:cNvSpPr>
              <a:spLocks/>
            </p:cNvSpPr>
            <p:nvPr/>
          </p:nvSpPr>
          <p:spPr bwMode="auto">
            <a:xfrm>
              <a:off x="1487488" y="3789363"/>
              <a:ext cx="495300" cy="179387"/>
            </a:xfrm>
            <a:custGeom>
              <a:avLst/>
              <a:gdLst>
                <a:gd name="T0" fmla="*/ 0 w 312"/>
                <a:gd name="T1" fmla="*/ 0 h 113"/>
                <a:gd name="T2" fmla="*/ 113 w 312"/>
                <a:gd name="T3" fmla="*/ 113 h 113"/>
                <a:gd name="T4" fmla="*/ 312 w 312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113">
                  <a:moveTo>
                    <a:pt x="0" y="0"/>
                  </a:moveTo>
                  <a:lnTo>
                    <a:pt x="113" y="113"/>
                  </a:lnTo>
                  <a:lnTo>
                    <a:pt x="312" y="113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2" name="Freeform 183"/>
            <p:cNvSpPr>
              <a:spLocks/>
            </p:cNvSpPr>
            <p:nvPr/>
          </p:nvSpPr>
          <p:spPr bwMode="auto">
            <a:xfrm>
              <a:off x="2792413" y="3878263"/>
              <a:ext cx="404812" cy="136525"/>
            </a:xfrm>
            <a:custGeom>
              <a:avLst/>
              <a:gdLst>
                <a:gd name="T0" fmla="*/ 0 w 255"/>
                <a:gd name="T1" fmla="*/ 86 h 86"/>
                <a:gd name="T2" fmla="*/ 170 w 255"/>
                <a:gd name="T3" fmla="*/ 86 h 86"/>
                <a:gd name="T4" fmla="*/ 255 w 255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86">
                  <a:moveTo>
                    <a:pt x="0" y="86"/>
                  </a:moveTo>
                  <a:lnTo>
                    <a:pt x="170" y="86"/>
                  </a:lnTo>
                  <a:lnTo>
                    <a:pt x="255" y="0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73" name="グループ化 972"/>
          <p:cNvGrpSpPr/>
          <p:nvPr/>
        </p:nvGrpSpPr>
        <p:grpSpPr>
          <a:xfrm>
            <a:off x="2229229" y="1028043"/>
            <a:ext cx="1574400" cy="1007749"/>
            <a:chOff x="3603625" y="2663825"/>
            <a:chExt cx="4498975" cy="2879725"/>
          </a:xfrm>
        </p:grpSpPr>
        <p:sp>
          <p:nvSpPr>
            <p:cNvPr id="974" name="Freeform 186"/>
            <p:cNvSpPr>
              <a:spLocks/>
            </p:cNvSpPr>
            <p:nvPr/>
          </p:nvSpPr>
          <p:spPr bwMode="auto">
            <a:xfrm>
              <a:off x="3603625" y="4689475"/>
              <a:ext cx="2519363" cy="765175"/>
            </a:xfrm>
            <a:custGeom>
              <a:avLst/>
              <a:gdLst>
                <a:gd name="T0" fmla="*/ 1587 w 1587"/>
                <a:gd name="T1" fmla="*/ 340 h 482"/>
                <a:gd name="T2" fmla="*/ 879 w 1587"/>
                <a:gd name="T3" fmla="*/ 28 h 482"/>
                <a:gd name="T4" fmla="*/ 368 w 1587"/>
                <a:gd name="T5" fmla="*/ 0 h 482"/>
                <a:gd name="T6" fmla="*/ 0 w 1587"/>
                <a:gd name="T7" fmla="*/ 141 h 482"/>
                <a:gd name="T8" fmla="*/ 397 w 1587"/>
                <a:gd name="T9" fmla="*/ 198 h 482"/>
                <a:gd name="T10" fmla="*/ 822 w 1587"/>
                <a:gd name="T11" fmla="*/ 453 h 482"/>
                <a:gd name="T12" fmla="*/ 1077 w 1587"/>
                <a:gd name="T13" fmla="*/ 482 h 482"/>
                <a:gd name="T14" fmla="*/ 1587 w 1587"/>
                <a:gd name="T1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7" h="482">
                  <a:moveTo>
                    <a:pt x="1587" y="340"/>
                  </a:moveTo>
                  <a:lnTo>
                    <a:pt x="879" y="28"/>
                  </a:lnTo>
                  <a:lnTo>
                    <a:pt x="368" y="0"/>
                  </a:lnTo>
                  <a:lnTo>
                    <a:pt x="0" y="141"/>
                  </a:lnTo>
                  <a:lnTo>
                    <a:pt x="397" y="198"/>
                  </a:lnTo>
                  <a:lnTo>
                    <a:pt x="822" y="453"/>
                  </a:lnTo>
                  <a:lnTo>
                    <a:pt x="1077" y="482"/>
                  </a:lnTo>
                  <a:lnTo>
                    <a:pt x="1587" y="340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5" name="Freeform 189"/>
            <p:cNvSpPr>
              <a:spLocks/>
            </p:cNvSpPr>
            <p:nvPr/>
          </p:nvSpPr>
          <p:spPr bwMode="auto">
            <a:xfrm>
              <a:off x="6078538" y="4868863"/>
              <a:ext cx="2024062" cy="674687"/>
            </a:xfrm>
            <a:custGeom>
              <a:avLst/>
              <a:gdLst>
                <a:gd name="T0" fmla="*/ 0 w 1275"/>
                <a:gd name="T1" fmla="*/ 227 h 425"/>
                <a:gd name="T2" fmla="*/ 595 w 1275"/>
                <a:gd name="T3" fmla="*/ 425 h 425"/>
                <a:gd name="T4" fmla="*/ 879 w 1275"/>
                <a:gd name="T5" fmla="*/ 340 h 425"/>
                <a:gd name="T6" fmla="*/ 1077 w 1275"/>
                <a:gd name="T7" fmla="*/ 340 h 425"/>
                <a:gd name="T8" fmla="*/ 1275 w 1275"/>
                <a:gd name="T9" fmla="*/ 0 h 425"/>
                <a:gd name="T10" fmla="*/ 850 w 1275"/>
                <a:gd name="T11" fmla="*/ 57 h 425"/>
                <a:gd name="T12" fmla="*/ 595 w 1275"/>
                <a:gd name="T13" fmla="*/ 85 h 425"/>
                <a:gd name="T14" fmla="*/ 425 w 1275"/>
                <a:gd name="T15" fmla="*/ 199 h 425"/>
                <a:gd name="T16" fmla="*/ 0 w 1275"/>
                <a:gd name="T17" fmla="*/ 22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5" h="425">
                  <a:moveTo>
                    <a:pt x="0" y="227"/>
                  </a:moveTo>
                  <a:lnTo>
                    <a:pt x="595" y="425"/>
                  </a:lnTo>
                  <a:lnTo>
                    <a:pt x="879" y="340"/>
                  </a:lnTo>
                  <a:lnTo>
                    <a:pt x="1077" y="340"/>
                  </a:lnTo>
                  <a:lnTo>
                    <a:pt x="1275" y="0"/>
                  </a:lnTo>
                  <a:lnTo>
                    <a:pt x="850" y="57"/>
                  </a:lnTo>
                  <a:lnTo>
                    <a:pt x="595" y="85"/>
                  </a:lnTo>
                  <a:lnTo>
                    <a:pt x="425" y="199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6" name="Freeform 190"/>
            <p:cNvSpPr>
              <a:spLocks/>
            </p:cNvSpPr>
            <p:nvPr/>
          </p:nvSpPr>
          <p:spPr bwMode="auto">
            <a:xfrm>
              <a:off x="4727575" y="2663825"/>
              <a:ext cx="2611438" cy="2565400"/>
            </a:xfrm>
            <a:custGeom>
              <a:avLst/>
              <a:gdLst>
                <a:gd name="T0" fmla="*/ 539 w 1645"/>
                <a:gd name="T1" fmla="*/ 142 h 1616"/>
                <a:gd name="T2" fmla="*/ 170 w 1645"/>
                <a:gd name="T3" fmla="*/ 454 h 1616"/>
                <a:gd name="T4" fmla="*/ 0 w 1645"/>
                <a:gd name="T5" fmla="*/ 879 h 1616"/>
                <a:gd name="T6" fmla="*/ 199 w 1645"/>
                <a:gd name="T7" fmla="*/ 1389 h 1616"/>
                <a:gd name="T8" fmla="*/ 822 w 1645"/>
                <a:gd name="T9" fmla="*/ 1616 h 1616"/>
                <a:gd name="T10" fmla="*/ 1276 w 1645"/>
                <a:gd name="T11" fmla="*/ 1559 h 1616"/>
                <a:gd name="T12" fmla="*/ 1559 w 1645"/>
                <a:gd name="T13" fmla="*/ 1247 h 1616"/>
                <a:gd name="T14" fmla="*/ 1645 w 1645"/>
                <a:gd name="T15" fmla="*/ 822 h 1616"/>
                <a:gd name="T16" fmla="*/ 1418 w 1645"/>
                <a:gd name="T17" fmla="*/ 425 h 1616"/>
                <a:gd name="T18" fmla="*/ 1049 w 1645"/>
                <a:gd name="T19" fmla="*/ 170 h 1616"/>
                <a:gd name="T20" fmla="*/ 794 w 1645"/>
                <a:gd name="T21" fmla="*/ 0 h 1616"/>
                <a:gd name="T22" fmla="*/ 709 w 1645"/>
                <a:gd name="T23" fmla="*/ 85 h 1616"/>
                <a:gd name="T24" fmla="*/ 539 w 1645"/>
                <a:gd name="T25" fmla="*/ 14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5" h="1616">
                  <a:moveTo>
                    <a:pt x="539" y="142"/>
                  </a:moveTo>
                  <a:lnTo>
                    <a:pt x="170" y="454"/>
                  </a:lnTo>
                  <a:lnTo>
                    <a:pt x="0" y="879"/>
                  </a:lnTo>
                  <a:lnTo>
                    <a:pt x="199" y="1389"/>
                  </a:lnTo>
                  <a:lnTo>
                    <a:pt x="822" y="1616"/>
                  </a:lnTo>
                  <a:lnTo>
                    <a:pt x="1276" y="1559"/>
                  </a:lnTo>
                  <a:lnTo>
                    <a:pt x="1559" y="1247"/>
                  </a:lnTo>
                  <a:lnTo>
                    <a:pt x="1645" y="822"/>
                  </a:lnTo>
                  <a:lnTo>
                    <a:pt x="1418" y="425"/>
                  </a:lnTo>
                  <a:lnTo>
                    <a:pt x="1049" y="170"/>
                  </a:lnTo>
                  <a:lnTo>
                    <a:pt x="794" y="0"/>
                  </a:lnTo>
                  <a:lnTo>
                    <a:pt x="709" y="85"/>
                  </a:lnTo>
                  <a:lnTo>
                    <a:pt x="539" y="142"/>
                  </a:lnTo>
                  <a:close/>
                </a:path>
              </a:pathLst>
            </a:custGeom>
            <a:solidFill>
              <a:srgbClr val="FF99CC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7" name="Freeform 192"/>
            <p:cNvSpPr>
              <a:spLocks/>
            </p:cNvSpPr>
            <p:nvPr/>
          </p:nvSpPr>
          <p:spPr bwMode="auto">
            <a:xfrm>
              <a:off x="5043488" y="4643438"/>
              <a:ext cx="2114550" cy="585787"/>
            </a:xfrm>
            <a:custGeom>
              <a:avLst/>
              <a:gdLst>
                <a:gd name="T0" fmla="*/ 0 w 1332"/>
                <a:gd name="T1" fmla="*/ 142 h 369"/>
                <a:gd name="T2" fmla="*/ 652 w 1332"/>
                <a:gd name="T3" fmla="*/ 369 h 369"/>
                <a:gd name="T4" fmla="*/ 1077 w 1332"/>
                <a:gd name="T5" fmla="*/ 312 h 369"/>
                <a:gd name="T6" fmla="*/ 1332 w 1332"/>
                <a:gd name="T7" fmla="*/ 0 h 369"/>
                <a:gd name="T8" fmla="*/ 1049 w 1332"/>
                <a:gd name="T9" fmla="*/ 171 h 369"/>
                <a:gd name="T10" fmla="*/ 1020 w 1332"/>
                <a:gd name="T11" fmla="*/ 85 h 369"/>
                <a:gd name="T12" fmla="*/ 935 w 1332"/>
                <a:gd name="T13" fmla="*/ 199 h 369"/>
                <a:gd name="T14" fmla="*/ 680 w 1332"/>
                <a:gd name="T15" fmla="*/ 57 h 369"/>
                <a:gd name="T16" fmla="*/ 567 w 1332"/>
                <a:gd name="T17" fmla="*/ 199 h 369"/>
                <a:gd name="T18" fmla="*/ 368 w 1332"/>
                <a:gd name="T19" fmla="*/ 57 h 369"/>
                <a:gd name="T20" fmla="*/ 368 w 1332"/>
                <a:gd name="T21" fmla="*/ 199 h 369"/>
                <a:gd name="T22" fmla="*/ 170 w 1332"/>
                <a:gd name="T23" fmla="*/ 29 h 369"/>
                <a:gd name="T24" fmla="*/ 170 w 1332"/>
                <a:gd name="T25" fmla="*/ 142 h 369"/>
                <a:gd name="T26" fmla="*/ 0 w 1332"/>
                <a:gd name="T27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2" h="369">
                  <a:moveTo>
                    <a:pt x="0" y="142"/>
                  </a:moveTo>
                  <a:lnTo>
                    <a:pt x="652" y="369"/>
                  </a:lnTo>
                  <a:lnTo>
                    <a:pt x="1077" y="312"/>
                  </a:lnTo>
                  <a:lnTo>
                    <a:pt x="1332" y="0"/>
                  </a:lnTo>
                  <a:lnTo>
                    <a:pt x="1049" y="171"/>
                  </a:lnTo>
                  <a:lnTo>
                    <a:pt x="1020" y="85"/>
                  </a:lnTo>
                  <a:lnTo>
                    <a:pt x="935" y="199"/>
                  </a:lnTo>
                  <a:lnTo>
                    <a:pt x="680" y="57"/>
                  </a:lnTo>
                  <a:lnTo>
                    <a:pt x="567" y="199"/>
                  </a:lnTo>
                  <a:lnTo>
                    <a:pt x="368" y="57"/>
                  </a:lnTo>
                  <a:lnTo>
                    <a:pt x="368" y="199"/>
                  </a:lnTo>
                  <a:lnTo>
                    <a:pt x="170" y="29"/>
                  </a:lnTo>
                  <a:lnTo>
                    <a:pt x="170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FFF99"/>
            </a:solidFill>
            <a:ln w="762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8" name="Freeform 193"/>
            <p:cNvSpPr>
              <a:spLocks/>
            </p:cNvSpPr>
            <p:nvPr/>
          </p:nvSpPr>
          <p:spPr bwMode="auto">
            <a:xfrm>
              <a:off x="6032500" y="4508500"/>
              <a:ext cx="360363" cy="719138"/>
            </a:xfrm>
            <a:custGeom>
              <a:avLst/>
              <a:gdLst>
                <a:gd name="T0" fmla="*/ 0 w 227"/>
                <a:gd name="T1" fmla="*/ 453 h 453"/>
                <a:gd name="T2" fmla="*/ 227 w 227"/>
                <a:gd name="T3" fmla="*/ 226 h 453"/>
                <a:gd name="T4" fmla="*/ 198 w 22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227" y="226"/>
                  </a:lnTo>
                  <a:lnTo>
                    <a:pt x="198" y="0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79" name="Group 344"/>
          <p:cNvGrpSpPr>
            <a:grpSpLocks/>
          </p:cNvGrpSpPr>
          <p:nvPr/>
        </p:nvGrpSpPr>
        <p:grpSpPr bwMode="auto">
          <a:xfrm>
            <a:off x="365331" y="2699969"/>
            <a:ext cx="1516056" cy="1580908"/>
            <a:chOff x="172" y="742"/>
            <a:chExt cx="2665" cy="2779"/>
          </a:xfrm>
        </p:grpSpPr>
        <p:sp>
          <p:nvSpPr>
            <p:cNvPr id="980" name="Freeform 345"/>
            <p:cNvSpPr>
              <a:spLocks/>
            </p:cNvSpPr>
            <p:nvPr/>
          </p:nvSpPr>
          <p:spPr bwMode="auto">
            <a:xfrm>
              <a:off x="172" y="1026"/>
              <a:ext cx="1814" cy="1814"/>
            </a:xfrm>
            <a:custGeom>
              <a:avLst/>
              <a:gdLst>
                <a:gd name="T0" fmla="*/ 725 w 1757"/>
                <a:gd name="T1" fmla="*/ 0 h 1750"/>
                <a:gd name="T2" fmla="*/ 182 w 1757"/>
                <a:gd name="T3" fmla="*/ 304 h 1750"/>
                <a:gd name="T4" fmla="*/ 0 w 1757"/>
                <a:gd name="T5" fmla="*/ 913 h 1750"/>
                <a:gd name="T6" fmla="*/ 121 w 1757"/>
                <a:gd name="T7" fmla="*/ 1463 h 1750"/>
                <a:gd name="T8" fmla="*/ 483 w 1757"/>
                <a:gd name="T9" fmla="*/ 1827 h 1750"/>
                <a:gd name="T10" fmla="*/ 1061 w 1757"/>
                <a:gd name="T11" fmla="*/ 1880 h 1750"/>
                <a:gd name="T12" fmla="*/ 1631 w 1757"/>
                <a:gd name="T13" fmla="*/ 1645 h 1750"/>
                <a:gd name="T14" fmla="*/ 1873 w 1757"/>
                <a:gd name="T15" fmla="*/ 1036 h 1750"/>
                <a:gd name="T16" fmla="*/ 1631 w 1757"/>
                <a:gd name="T17" fmla="*/ 304 h 1750"/>
                <a:gd name="T18" fmla="*/ 1329 w 1757"/>
                <a:gd name="T19" fmla="*/ 61 h 1750"/>
                <a:gd name="T20" fmla="*/ 1026 w 1757"/>
                <a:gd name="T21" fmla="*/ 0 h 1750"/>
                <a:gd name="T22" fmla="*/ 725 w 1757"/>
                <a:gd name="T23" fmla="*/ 0 h 17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57" h="1750">
                  <a:moveTo>
                    <a:pt x="680" y="0"/>
                  </a:moveTo>
                  <a:lnTo>
                    <a:pt x="170" y="283"/>
                  </a:lnTo>
                  <a:lnTo>
                    <a:pt x="0" y="850"/>
                  </a:lnTo>
                  <a:lnTo>
                    <a:pt x="113" y="1361"/>
                  </a:lnTo>
                  <a:lnTo>
                    <a:pt x="453" y="1701"/>
                  </a:lnTo>
                  <a:lnTo>
                    <a:pt x="996" y="1750"/>
                  </a:lnTo>
                  <a:lnTo>
                    <a:pt x="1530" y="1531"/>
                  </a:lnTo>
                  <a:lnTo>
                    <a:pt x="1757" y="964"/>
                  </a:lnTo>
                  <a:lnTo>
                    <a:pt x="1530" y="283"/>
                  </a:lnTo>
                  <a:lnTo>
                    <a:pt x="1247" y="57"/>
                  </a:lnTo>
                  <a:lnTo>
                    <a:pt x="963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1" name="Freeform 346"/>
            <p:cNvSpPr>
              <a:spLocks/>
            </p:cNvSpPr>
            <p:nvPr/>
          </p:nvSpPr>
          <p:spPr bwMode="auto">
            <a:xfrm>
              <a:off x="900" y="1136"/>
              <a:ext cx="217" cy="1659"/>
            </a:xfrm>
            <a:custGeom>
              <a:avLst/>
              <a:gdLst>
                <a:gd name="T0" fmla="*/ 113 w 217"/>
                <a:gd name="T1" fmla="*/ 0 h 1659"/>
                <a:gd name="T2" fmla="*/ 57 w 217"/>
                <a:gd name="T3" fmla="*/ 170 h 1659"/>
                <a:gd name="T4" fmla="*/ 113 w 217"/>
                <a:gd name="T5" fmla="*/ 227 h 1659"/>
                <a:gd name="T6" fmla="*/ 0 w 217"/>
                <a:gd name="T7" fmla="*/ 397 h 1659"/>
                <a:gd name="T8" fmla="*/ 57 w 217"/>
                <a:gd name="T9" fmla="*/ 510 h 1659"/>
                <a:gd name="T10" fmla="*/ 0 w 217"/>
                <a:gd name="T11" fmla="*/ 680 h 1659"/>
                <a:gd name="T12" fmla="*/ 57 w 217"/>
                <a:gd name="T13" fmla="*/ 850 h 1659"/>
                <a:gd name="T14" fmla="*/ 0 w 217"/>
                <a:gd name="T15" fmla="*/ 964 h 1659"/>
                <a:gd name="T16" fmla="*/ 0 w 217"/>
                <a:gd name="T17" fmla="*/ 1077 h 1659"/>
                <a:gd name="T18" fmla="*/ 73 w 217"/>
                <a:gd name="T19" fmla="*/ 1131 h 1659"/>
                <a:gd name="T20" fmla="*/ 33 w 217"/>
                <a:gd name="T21" fmla="*/ 1227 h 1659"/>
                <a:gd name="T22" fmla="*/ 41 w 217"/>
                <a:gd name="T23" fmla="*/ 1379 h 1659"/>
                <a:gd name="T24" fmla="*/ 73 w 217"/>
                <a:gd name="T25" fmla="*/ 1507 h 1659"/>
                <a:gd name="T26" fmla="*/ 81 w 217"/>
                <a:gd name="T27" fmla="*/ 1603 h 1659"/>
                <a:gd name="T28" fmla="*/ 217 w 217"/>
                <a:gd name="T29" fmla="*/ 1659 h 1659"/>
                <a:gd name="T30" fmla="*/ 153 w 217"/>
                <a:gd name="T31" fmla="*/ 1507 h 1659"/>
                <a:gd name="T32" fmla="*/ 185 w 217"/>
                <a:gd name="T33" fmla="*/ 1355 h 1659"/>
                <a:gd name="T34" fmla="*/ 121 w 217"/>
                <a:gd name="T35" fmla="*/ 1299 h 1659"/>
                <a:gd name="T36" fmla="*/ 137 w 217"/>
                <a:gd name="T37" fmla="*/ 1131 h 1659"/>
                <a:gd name="T38" fmla="*/ 145 w 217"/>
                <a:gd name="T39" fmla="*/ 995 h 1659"/>
                <a:gd name="T40" fmla="*/ 169 w 217"/>
                <a:gd name="T41" fmla="*/ 843 h 1659"/>
                <a:gd name="T42" fmla="*/ 209 w 217"/>
                <a:gd name="T43" fmla="*/ 819 h 1659"/>
                <a:gd name="T44" fmla="*/ 73 w 217"/>
                <a:gd name="T45" fmla="*/ 587 h 1659"/>
                <a:gd name="T46" fmla="*/ 105 w 217"/>
                <a:gd name="T47" fmla="*/ 427 h 1659"/>
                <a:gd name="T48" fmla="*/ 161 w 217"/>
                <a:gd name="T49" fmla="*/ 355 h 1659"/>
                <a:gd name="T50" fmla="*/ 153 w 217"/>
                <a:gd name="T51" fmla="*/ 179 h 1659"/>
                <a:gd name="T52" fmla="*/ 97 w 217"/>
                <a:gd name="T53" fmla="*/ 67 h 1659"/>
                <a:gd name="T54" fmla="*/ 113 w 217"/>
                <a:gd name="T55" fmla="*/ 0 h 16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7" h="1659">
                  <a:moveTo>
                    <a:pt x="113" y="0"/>
                  </a:moveTo>
                  <a:lnTo>
                    <a:pt x="57" y="170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510"/>
                  </a:lnTo>
                  <a:lnTo>
                    <a:pt x="0" y="680"/>
                  </a:lnTo>
                  <a:lnTo>
                    <a:pt x="57" y="850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73" y="1131"/>
                  </a:lnTo>
                  <a:lnTo>
                    <a:pt x="33" y="1227"/>
                  </a:lnTo>
                  <a:lnTo>
                    <a:pt x="41" y="1379"/>
                  </a:lnTo>
                  <a:lnTo>
                    <a:pt x="73" y="1507"/>
                  </a:lnTo>
                  <a:lnTo>
                    <a:pt x="81" y="1603"/>
                  </a:lnTo>
                  <a:lnTo>
                    <a:pt x="217" y="1659"/>
                  </a:lnTo>
                  <a:lnTo>
                    <a:pt x="153" y="1507"/>
                  </a:lnTo>
                  <a:lnTo>
                    <a:pt x="185" y="1355"/>
                  </a:lnTo>
                  <a:lnTo>
                    <a:pt x="121" y="1299"/>
                  </a:lnTo>
                  <a:lnTo>
                    <a:pt x="137" y="1131"/>
                  </a:lnTo>
                  <a:lnTo>
                    <a:pt x="145" y="995"/>
                  </a:lnTo>
                  <a:lnTo>
                    <a:pt x="169" y="843"/>
                  </a:lnTo>
                  <a:lnTo>
                    <a:pt x="209" y="819"/>
                  </a:lnTo>
                  <a:lnTo>
                    <a:pt x="73" y="587"/>
                  </a:lnTo>
                  <a:lnTo>
                    <a:pt x="105" y="427"/>
                  </a:lnTo>
                  <a:lnTo>
                    <a:pt x="161" y="355"/>
                  </a:lnTo>
                  <a:lnTo>
                    <a:pt x="153" y="179"/>
                  </a:lnTo>
                  <a:lnTo>
                    <a:pt x="97" y="6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2" name="Freeform 347"/>
            <p:cNvSpPr>
              <a:spLocks/>
            </p:cNvSpPr>
            <p:nvPr/>
          </p:nvSpPr>
          <p:spPr bwMode="auto">
            <a:xfrm>
              <a:off x="613" y="1203"/>
              <a:ext cx="264" cy="1456"/>
            </a:xfrm>
            <a:custGeom>
              <a:avLst/>
              <a:gdLst>
                <a:gd name="T0" fmla="*/ 264 w 264"/>
                <a:gd name="T1" fmla="*/ 0 h 1456"/>
                <a:gd name="T2" fmla="*/ 136 w 264"/>
                <a:gd name="T3" fmla="*/ 216 h 1456"/>
                <a:gd name="T4" fmla="*/ 152 w 264"/>
                <a:gd name="T5" fmla="*/ 312 h 1456"/>
                <a:gd name="T6" fmla="*/ 120 w 264"/>
                <a:gd name="T7" fmla="*/ 360 h 1456"/>
                <a:gd name="T8" fmla="*/ 96 w 264"/>
                <a:gd name="T9" fmla="*/ 376 h 1456"/>
                <a:gd name="T10" fmla="*/ 56 w 264"/>
                <a:gd name="T11" fmla="*/ 448 h 1456"/>
                <a:gd name="T12" fmla="*/ 64 w 264"/>
                <a:gd name="T13" fmla="*/ 488 h 1456"/>
                <a:gd name="T14" fmla="*/ 80 w 264"/>
                <a:gd name="T15" fmla="*/ 536 h 1456"/>
                <a:gd name="T16" fmla="*/ 72 w 264"/>
                <a:gd name="T17" fmla="*/ 648 h 1456"/>
                <a:gd name="T18" fmla="*/ 48 w 264"/>
                <a:gd name="T19" fmla="*/ 720 h 1456"/>
                <a:gd name="T20" fmla="*/ 56 w 264"/>
                <a:gd name="T21" fmla="*/ 848 h 1456"/>
                <a:gd name="T22" fmla="*/ 24 w 264"/>
                <a:gd name="T23" fmla="*/ 920 h 1456"/>
                <a:gd name="T24" fmla="*/ 40 w 264"/>
                <a:gd name="T25" fmla="*/ 984 h 1456"/>
                <a:gd name="T26" fmla="*/ 40 w 264"/>
                <a:gd name="T27" fmla="*/ 1088 h 1456"/>
                <a:gd name="T28" fmla="*/ 0 w 264"/>
                <a:gd name="T29" fmla="*/ 1168 h 1456"/>
                <a:gd name="T30" fmla="*/ 80 w 264"/>
                <a:gd name="T31" fmla="*/ 1264 h 1456"/>
                <a:gd name="T32" fmla="*/ 80 w 264"/>
                <a:gd name="T33" fmla="*/ 1360 h 1456"/>
                <a:gd name="T34" fmla="*/ 160 w 264"/>
                <a:gd name="T35" fmla="*/ 1456 h 1456"/>
                <a:gd name="T36" fmla="*/ 96 w 264"/>
                <a:gd name="T37" fmla="*/ 1240 h 1456"/>
                <a:gd name="T38" fmla="*/ 88 w 264"/>
                <a:gd name="T39" fmla="*/ 1160 h 1456"/>
                <a:gd name="T40" fmla="*/ 96 w 264"/>
                <a:gd name="T41" fmla="*/ 1024 h 1456"/>
                <a:gd name="T42" fmla="*/ 72 w 264"/>
                <a:gd name="T43" fmla="*/ 928 h 1456"/>
                <a:gd name="T44" fmla="*/ 104 w 264"/>
                <a:gd name="T45" fmla="*/ 824 h 1456"/>
                <a:gd name="T46" fmla="*/ 104 w 264"/>
                <a:gd name="T47" fmla="*/ 728 h 1456"/>
                <a:gd name="T48" fmla="*/ 128 w 264"/>
                <a:gd name="T49" fmla="*/ 560 h 1456"/>
                <a:gd name="T50" fmla="*/ 184 w 264"/>
                <a:gd name="T51" fmla="*/ 432 h 1456"/>
                <a:gd name="T52" fmla="*/ 168 w 264"/>
                <a:gd name="T53" fmla="*/ 344 h 1456"/>
                <a:gd name="T54" fmla="*/ 216 w 264"/>
                <a:gd name="T55" fmla="*/ 224 h 1456"/>
                <a:gd name="T56" fmla="*/ 216 w 264"/>
                <a:gd name="T57" fmla="*/ 176 h 1456"/>
                <a:gd name="T58" fmla="*/ 264 w 264"/>
                <a:gd name="T59" fmla="*/ 0 h 14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4" h="1456">
                  <a:moveTo>
                    <a:pt x="264" y="0"/>
                  </a:moveTo>
                  <a:lnTo>
                    <a:pt x="136" y="216"/>
                  </a:lnTo>
                  <a:lnTo>
                    <a:pt x="152" y="312"/>
                  </a:lnTo>
                  <a:cubicBezTo>
                    <a:pt x="141" y="328"/>
                    <a:pt x="133" y="346"/>
                    <a:pt x="120" y="360"/>
                  </a:cubicBezTo>
                  <a:cubicBezTo>
                    <a:pt x="114" y="367"/>
                    <a:pt x="103" y="369"/>
                    <a:pt x="96" y="376"/>
                  </a:cubicBezTo>
                  <a:cubicBezTo>
                    <a:pt x="77" y="395"/>
                    <a:pt x="71" y="426"/>
                    <a:pt x="56" y="448"/>
                  </a:cubicBezTo>
                  <a:cubicBezTo>
                    <a:pt x="59" y="461"/>
                    <a:pt x="64" y="488"/>
                    <a:pt x="64" y="488"/>
                  </a:cubicBezTo>
                  <a:lnTo>
                    <a:pt x="80" y="536"/>
                  </a:lnTo>
                  <a:lnTo>
                    <a:pt x="72" y="648"/>
                  </a:lnTo>
                  <a:lnTo>
                    <a:pt x="48" y="720"/>
                  </a:lnTo>
                  <a:lnTo>
                    <a:pt x="56" y="848"/>
                  </a:lnTo>
                  <a:lnTo>
                    <a:pt x="24" y="920"/>
                  </a:lnTo>
                  <a:lnTo>
                    <a:pt x="40" y="984"/>
                  </a:lnTo>
                  <a:lnTo>
                    <a:pt x="40" y="1088"/>
                  </a:lnTo>
                  <a:lnTo>
                    <a:pt x="0" y="1168"/>
                  </a:lnTo>
                  <a:lnTo>
                    <a:pt x="80" y="1264"/>
                  </a:lnTo>
                  <a:lnTo>
                    <a:pt x="80" y="1360"/>
                  </a:lnTo>
                  <a:lnTo>
                    <a:pt x="160" y="1456"/>
                  </a:lnTo>
                  <a:lnTo>
                    <a:pt x="96" y="1240"/>
                  </a:lnTo>
                  <a:lnTo>
                    <a:pt x="88" y="1160"/>
                  </a:lnTo>
                  <a:lnTo>
                    <a:pt x="96" y="1024"/>
                  </a:lnTo>
                  <a:lnTo>
                    <a:pt x="72" y="928"/>
                  </a:lnTo>
                  <a:lnTo>
                    <a:pt x="104" y="824"/>
                  </a:lnTo>
                  <a:lnTo>
                    <a:pt x="104" y="728"/>
                  </a:lnTo>
                  <a:lnTo>
                    <a:pt x="128" y="560"/>
                  </a:lnTo>
                  <a:lnTo>
                    <a:pt x="184" y="432"/>
                  </a:lnTo>
                  <a:lnTo>
                    <a:pt x="168" y="344"/>
                  </a:lnTo>
                  <a:lnTo>
                    <a:pt x="216" y="224"/>
                  </a:lnTo>
                  <a:lnTo>
                    <a:pt x="216" y="176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3" name="Freeform 348"/>
            <p:cNvSpPr>
              <a:spLocks/>
            </p:cNvSpPr>
            <p:nvPr/>
          </p:nvSpPr>
          <p:spPr bwMode="auto">
            <a:xfrm>
              <a:off x="365" y="1275"/>
              <a:ext cx="360" cy="1184"/>
            </a:xfrm>
            <a:custGeom>
              <a:avLst/>
              <a:gdLst>
                <a:gd name="T0" fmla="*/ 360 w 360"/>
                <a:gd name="T1" fmla="*/ 0 h 1184"/>
                <a:gd name="T2" fmla="*/ 200 w 360"/>
                <a:gd name="T3" fmla="*/ 248 h 1184"/>
                <a:gd name="T4" fmla="*/ 176 w 360"/>
                <a:gd name="T5" fmla="*/ 328 h 1184"/>
                <a:gd name="T6" fmla="*/ 72 w 360"/>
                <a:gd name="T7" fmla="*/ 384 h 1184"/>
                <a:gd name="T8" fmla="*/ 72 w 360"/>
                <a:gd name="T9" fmla="*/ 520 h 1184"/>
                <a:gd name="T10" fmla="*/ 16 w 360"/>
                <a:gd name="T11" fmla="*/ 664 h 1184"/>
                <a:gd name="T12" fmla="*/ 32 w 360"/>
                <a:gd name="T13" fmla="*/ 728 h 1184"/>
                <a:gd name="T14" fmla="*/ 0 w 360"/>
                <a:gd name="T15" fmla="*/ 800 h 1184"/>
                <a:gd name="T16" fmla="*/ 8 w 360"/>
                <a:gd name="T17" fmla="*/ 848 h 1184"/>
                <a:gd name="T18" fmla="*/ 104 w 360"/>
                <a:gd name="T19" fmla="*/ 1128 h 1184"/>
                <a:gd name="T20" fmla="*/ 128 w 360"/>
                <a:gd name="T21" fmla="*/ 1184 h 1184"/>
                <a:gd name="T22" fmla="*/ 88 w 360"/>
                <a:gd name="T23" fmla="*/ 984 h 1184"/>
                <a:gd name="T24" fmla="*/ 88 w 360"/>
                <a:gd name="T25" fmla="*/ 776 h 1184"/>
                <a:gd name="T26" fmla="*/ 120 w 360"/>
                <a:gd name="T27" fmla="*/ 680 h 1184"/>
                <a:gd name="T28" fmla="*/ 80 w 360"/>
                <a:gd name="T29" fmla="*/ 632 h 1184"/>
                <a:gd name="T30" fmla="*/ 112 w 360"/>
                <a:gd name="T31" fmla="*/ 480 h 1184"/>
                <a:gd name="T32" fmla="*/ 160 w 360"/>
                <a:gd name="T33" fmla="*/ 432 h 1184"/>
                <a:gd name="T34" fmla="*/ 216 w 360"/>
                <a:gd name="T35" fmla="*/ 344 h 1184"/>
                <a:gd name="T36" fmla="*/ 232 w 360"/>
                <a:gd name="T37" fmla="*/ 240 h 1184"/>
                <a:gd name="T38" fmla="*/ 360 w 360"/>
                <a:gd name="T39" fmla="*/ 80 h 1184"/>
                <a:gd name="T40" fmla="*/ 360 w 360"/>
                <a:gd name="T41" fmla="*/ 0 h 11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60" h="1184">
                  <a:moveTo>
                    <a:pt x="360" y="0"/>
                  </a:moveTo>
                  <a:lnTo>
                    <a:pt x="200" y="248"/>
                  </a:lnTo>
                  <a:lnTo>
                    <a:pt x="176" y="328"/>
                  </a:lnTo>
                  <a:lnTo>
                    <a:pt x="72" y="384"/>
                  </a:lnTo>
                  <a:lnTo>
                    <a:pt x="72" y="520"/>
                  </a:lnTo>
                  <a:lnTo>
                    <a:pt x="16" y="664"/>
                  </a:lnTo>
                  <a:lnTo>
                    <a:pt x="32" y="728"/>
                  </a:lnTo>
                  <a:lnTo>
                    <a:pt x="0" y="800"/>
                  </a:lnTo>
                  <a:lnTo>
                    <a:pt x="8" y="848"/>
                  </a:lnTo>
                  <a:lnTo>
                    <a:pt x="104" y="1128"/>
                  </a:lnTo>
                  <a:lnTo>
                    <a:pt x="128" y="1184"/>
                  </a:lnTo>
                  <a:lnTo>
                    <a:pt x="88" y="984"/>
                  </a:lnTo>
                  <a:lnTo>
                    <a:pt x="88" y="776"/>
                  </a:lnTo>
                  <a:lnTo>
                    <a:pt x="120" y="680"/>
                  </a:lnTo>
                  <a:lnTo>
                    <a:pt x="80" y="632"/>
                  </a:lnTo>
                  <a:lnTo>
                    <a:pt x="112" y="480"/>
                  </a:lnTo>
                  <a:lnTo>
                    <a:pt x="160" y="432"/>
                  </a:lnTo>
                  <a:lnTo>
                    <a:pt x="216" y="344"/>
                  </a:lnTo>
                  <a:lnTo>
                    <a:pt x="232" y="240"/>
                  </a:lnTo>
                  <a:lnTo>
                    <a:pt x="360" y="80"/>
                  </a:lnTo>
                  <a:lnTo>
                    <a:pt x="3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4" name="Freeform 349"/>
            <p:cNvSpPr>
              <a:spLocks/>
            </p:cNvSpPr>
            <p:nvPr/>
          </p:nvSpPr>
          <p:spPr bwMode="auto">
            <a:xfrm>
              <a:off x="285" y="1139"/>
              <a:ext cx="416" cy="632"/>
            </a:xfrm>
            <a:custGeom>
              <a:avLst/>
              <a:gdLst>
                <a:gd name="T0" fmla="*/ 416 w 416"/>
                <a:gd name="T1" fmla="*/ 0 h 632"/>
                <a:gd name="T2" fmla="*/ 288 w 416"/>
                <a:gd name="T3" fmla="*/ 120 h 632"/>
                <a:gd name="T4" fmla="*/ 272 w 416"/>
                <a:gd name="T5" fmla="*/ 168 h 632"/>
                <a:gd name="T6" fmla="*/ 176 w 416"/>
                <a:gd name="T7" fmla="*/ 248 h 632"/>
                <a:gd name="T8" fmla="*/ 80 w 416"/>
                <a:gd name="T9" fmla="*/ 416 h 632"/>
                <a:gd name="T10" fmla="*/ 88 w 416"/>
                <a:gd name="T11" fmla="*/ 472 h 632"/>
                <a:gd name="T12" fmla="*/ 0 w 416"/>
                <a:gd name="T13" fmla="*/ 536 h 632"/>
                <a:gd name="T14" fmla="*/ 8 w 416"/>
                <a:gd name="T15" fmla="*/ 632 h 632"/>
                <a:gd name="T16" fmla="*/ 64 w 416"/>
                <a:gd name="T17" fmla="*/ 560 h 632"/>
                <a:gd name="T18" fmla="*/ 152 w 416"/>
                <a:gd name="T19" fmla="*/ 424 h 632"/>
                <a:gd name="T20" fmla="*/ 152 w 416"/>
                <a:gd name="T21" fmla="*/ 376 h 632"/>
                <a:gd name="T22" fmla="*/ 192 w 416"/>
                <a:gd name="T23" fmla="*/ 312 h 632"/>
                <a:gd name="T24" fmla="*/ 272 w 416"/>
                <a:gd name="T25" fmla="*/ 256 h 632"/>
                <a:gd name="T26" fmla="*/ 304 w 416"/>
                <a:gd name="T27" fmla="*/ 208 h 632"/>
                <a:gd name="T28" fmla="*/ 280 w 416"/>
                <a:gd name="T29" fmla="*/ 168 h 632"/>
                <a:gd name="T30" fmla="*/ 416 w 416"/>
                <a:gd name="T31" fmla="*/ 0 h 6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16" h="632">
                  <a:moveTo>
                    <a:pt x="416" y="0"/>
                  </a:moveTo>
                  <a:lnTo>
                    <a:pt x="288" y="120"/>
                  </a:lnTo>
                  <a:lnTo>
                    <a:pt x="272" y="168"/>
                  </a:lnTo>
                  <a:lnTo>
                    <a:pt x="176" y="248"/>
                  </a:lnTo>
                  <a:lnTo>
                    <a:pt x="80" y="416"/>
                  </a:lnTo>
                  <a:lnTo>
                    <a:pt x="88" y="472"/>
                  </a:lnTo>
                  <a:lnTo>
                    <a:pt x="0" y="536"/>
                  </a:lnTo>
                  <a:lnTo>
                    <a:pt x="8" y="632"/>
                  </a:lnTo>
                  <a:lnTo>
                    <a:pt x="64" y="560"/>
                  </a:lnTo>
                  <a:lnTo>
                    <a:pt x="152" y="424"/>
                  </a:lnTo>
                  <a:lnTo>
                    <a:pt x="152" y="376"/>
                  </a:lnTo>
                  <a:lnTo>
                    <a:pt x="192" y="312"/>
                  </a:lnTo>
                  <a:lnTo>
                    <a:pt x="272" y="256"/>
                  </a:lnTo>
                  <a:lnTo>
                    <a:pt x="304" y="208"/>
                  </a:lnTo>
                  <a:lnTo>
                    <a:pt x="280" y="168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5" name="Freeform 350"/>
            <p:cNvSpPr>
              <a:spLocks/>
            </p:cNvSpPr>
            <p:nvPr/>
          </p:nvSpPr>
          <p:spPr bwMode="auto">
            <a:xfrm>
              <a:off x="1165" y="1155"/>
              <a:ext cx="336" cy="1520"/>
            </a:xfrm>
            <a:custGeom>
              <a:avLst/>
              <a:gdLst>
                <a:gd name="T0" fmla="*/ 0 w 336"/>
                <a:gd name="T1" fmla="*/ 0 h 1520"/>
                <a:gd name="T2" fmla="*/ 0 w 336"/>
                <a:gd name="T3" fmla="*/ 120 h 1520"/>
                <a:gd name="T4" fmla="*/ 16 w 336"/>
                <a:gd name="T5" fmla="*/ 200 h 1520"/>
                <a:gd name="T6" fmla="*/ 56 w 336"/>
                <a:gd name="T7" fmla="*/ 248 h 1520"/>
                <a:gd name="T8" fmla="*/ 96 w 336"/>
                <a:gd name="T9" fmla="*/ 376 h 1520"/>
                <a:gd name="T10" fmla="*/ 176 w 336"/>
                <a:gd name="T11" fmla="*/ 424 h 1520"/>
                <a:gd name="T12" fmla="*/ 152 w 336"/>
                <a:gd name="T13" fmla="*/ 560 h 1520"/>
                <a:gd name="T14" fmla="*/ 192 w 336"/>
                <a:gd name="T15" fmla="*/ 600 h 1520"/>
                <a:gd name="T16" fmla="*/ 152 w 336"/>
                <a:gd name="T17" fmla="*/ 664 h 1520"/>
                <a:gd name="T18" fmla="*/ 168 w 336"/>
                <a:gd name="T19" fmla="*/ 776 h 1520"/>
                <a:gd name="T20" fmla="*/ 192 w 336"/>
                <a:gd name="T21" fmla="*/ 912 h 1520"/>
                <a:gd name="T22" fmla="*/ 168 w 336"/>
                <a:gd name="T23" fmla="*/ 992 h 1520"/>
                <a:gd name="T24" fmla="*/ 232 w 336"/>
                <a:gd name="T25" fmla="*/ 1048 h 1520"/>
                <a:gd name="T26" fmla="*/ 240 w 336"/>
                <a:gd name="T27" fmla="*/ 1120 h 1520"/>
                <a:gd name="T28" fmla="*/ 280 w 336"/>
                <a:gd name="T29" fmla="*/ 1248 h 1520"/>
                <a:gd name="T30" fmla="*/ 248 w 336"/>
                <a:gd name="T31" fmla="*/ 1328 h 1520"/>
                <a:gd name="T32" fmla="*/ 224 w 336"/>
                <a:gd name="T33" fmla="*/ 1424 h 1520"/>
                <a:gd name="T34" fmla="*/ 184 w 336"/>
                <a:gd name="T35" fmla="*/ 1520 h 1520"/>
                <a:gd name="T36" fmla="*/ 248 w 336"/>
                <a:gd name="T37" fmla="*/ 1448 h 1520"/>
                <a:gd name="T38" fmla="*/ 288 w 336"/>
                <a:gd name="T39" fmla="*/ 1384 h 1520"/>
                <a:gd name="T40" fmla="*/ 320 w 336"/>
                <a:gd name="T41" fmla="*/ 1336 h 1520"/>
                <a:gd name="T42" fmla="*/ 336 w 336"/>
                <a:gd name="T43" fmla="*/ 1216 h 1520"/>
                <a:gd name="T44" fmla="*/ 280 w 336"/>
                <a:gd name="T45" fmla="*/ 1088 h 1520"/>
                <a:gd name="T46" fmla="*/ 288 w 336"/>
                <a:gd name="T47" fmla="*/ 976 h 1520"/>
                <a:gd name="T48" fmla="*/ 336 w 336"/>
                <a:gd name="T49" fmla="*/ 848 h 1520"/>
                <a:gd name="T50" fmla="*/ 304 w 336"/>
                <a:gd name="T51" fmla="*/ 752 h 1520"/>
                <a:gd name="T52" fmla="*/ 312 w 336"/>
                <a:gd name="T53" fmla="*/ 584 h 1520"/>
                <a:gd name="T54" fmla="*/ 264 w 336"/>
                <a:gd name="T55" fmla="*/ 560 h 1520"/>
                <a:gd name="T56" fmla="*/ 240 w 336"/>
                <a:gd name="T57" fmla="*/ 376 h 1520"/>
                <a:gd name="T58" fmla="*/ 200 w 336"/>
                <a:gd name="T59" fmla="*/ 272 h 1520"/>
                <a:gd name="T60" fmla="*/ 104 w 336"/>
                <a:gd name="T61" fmla="*/ 168 h 1520"/>
                <a:gd name="T62" fmla="*/ 0 w 336"/>
                <a:gd name="T63" fmla="*/ 0 h 15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36" h="1520">
                  <a:moveTo>
                    <a:pt x="0" y="0"/>
                  </a:moveTo>
                  <a:lnTo>
                    <a:pt x="0" y="120"/>
                  </a:lnTo>
                  <a:lnTo>
                    <a:pt x="16" y="200"/>
                  </a:lnTo>
                  <a:lnTo>
                    <a:pt x="56" y="248"/>
                  </a:lnTo>
                  <a:lnTo>
                    <a:pt x="96" y="376"/>
                  </a:lnTo>
                  <a:lnTo>
                    <a:pt x="176" y="424"/>
                  </a:lnTo>
                  <a:lnTo>
                    <a:pt x="152" y="560"/>
                  </a:lnTo>
                  <a:lnTo>
                    <a:pt x="192" y="600"/>
                  </a:lnTo>
                  <a:lnTo>
                    <a:pt x="152" y="664"/>
                  </a:lnTo>
                  <a:lnTo>
                    <a:pt x="168" y="776"/>
                  </a:lnTo>
                  <a:lnTo>
                    <a:pt x="192" y="912"/>
                  </a:lnTo>
                  <a:lnTo>
                    <a:pt x="168" y="992"/>
                  </a:lnTo>
                  <a:lnTo>
                    <a:pt x="232" y="1048"/>
                  </a:lnTo>
                  <a:lnTo>
                    <a:pt x="240" y="1120"/>
                  </a:lnTo>
                  <a:lnTo>
                    <a:pt x="280" y="1248"/>
                  </a:lnTo>
                  <a:lnTo>
                    <a:pt x="248" y="1328"/>
                  </a:lnTo>
                  <a:lnTo>
                    <a:pt x="224" y="1424"/>
                  </a:lnTo>
                  <a:lnTo>
                    <a:pt x="184" y="1520"/>
                  </a:lnTo>
                  <a:lnTo>
                    <a:pt x="248" y="1448"/>
                  </a:lnTo>
                  <a:lnTo>
                    <a:pt x="288" y="1384"/>
                  </a:lnTo>
                  <a:lnTo>
                    <a:pt x="320" y="1336"/>
                  </a:lnTo>
                  <a:lnTo>
                    <a:pt x="336" y="1216"/>
                  </a:lnTo>
                  <a:lnTo>
                    <a:pt x="280" y="1088"/>
                  </a:lnTo>
                  <a:lnTo>
                    <a:pt x="288" y="976"/>
                  </a:lnTo>
                  <a:lnTo>
                    <a:pt x="336" y="848"/>
                  </a:lnTo>
                  <a:lnTo>
                    <a:pt x="304" y="752"/>
                  </a:lnTo>
                  <a:lnTo>
                    <a:pt x="312" y="584"/>
                  </a:lnTo>
                  <a:lnTo>
                    <a:pt x="264" y="560"/>
                  </a:lnTo>
                  <a:lnTo>
                    <a:pt x="240" y="376"/>
                  </a:lnTo>
                  <a:lnTo>
                    <a:pt x="200" y="272"/>
                  </a:lnTo>
                  <a:lnTo>
                    <a:pt x="104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6" name="Freeform 351"/>
            <p:cNvSpPr>
              <a:spLocks/>
            </p:cNvSpPr>
            <p:nvPr/>
          </p:nvSpPr>
          <p:spPr bwMode="auto">
            <a:xfrm>
              <a:off x="1341" y="1211"/>
              <a:ext cx="456" cy="1096"/>
            </a:xfrm>
            <a:custGeom>
              <a:avLst/>
              <a:gdLst>
                <a:gd name="T0" fmla="*/ 0 w 456"/>
                <a:gd name="T1" fmla="*/ 0 h 1096"/>
                <a:gd name="T2" fmla="*/ 208 w 456"/>
                <a:gd name="T3" fmla="*/ 96 h 1096"/>
                <a:gd name="T4" fmla="*/ 224 w 456"/>
                <a:gd name="T5" fmla="*/ 208 h 1096"/>
                <a:gd name="T6" fmla="*/ 400 w 456"/>
                <a:gd name="T7" fmla="*/ 352 h 1096"/>
                <a:gd name="T8" fmla="*/ 368 w 456"/>
                <a:gd name="T9" fmla="*/ 512 h 1096"/>
                <a:gd name="T10" fmla="*/ 456 w 456"/>
                <a:gd name="T11" fmla="*/ 672 h 1096"/>
                <a:gd name="T12" fmla="*/ 432 w 456"/>
                <a:gd name="T13" fmla="*/ 784 h 1096"/>
                <a:gd name="T14" fmla="*/ 400 w 456"/>
                <a:gd name="T15" fmla="*/ 976 h 1096"/>
                <a:gd name="T16" fmla="*/ 312 w 456"/>
                <a:gd name="T17" fmla="*/ 1096 h 1096"/>
                <a:gd name="T18" fmla="*/ 328 w 456"/>
                <a:gd name="T19" fmla="*/ 856 h 1096"/>
                <a:gd name="T20" fmla="*/ 352 w 456"/>
                <a:gd name="T21" fmla="*/ 776 h 1096"/>
                <a:gd name="T22" fmla="*/ 296 w 456"/>
                <a:gd name="T23" fmla="*/ 656 h 1096"/>
                <a:gd name="T24" fmla="*/ 296 w 456"/>
                <a:gd name="T25" fmla="*/ 560 h 1096"/>
                <a:gd name="T26" fmla="*/ 320 w 456"/>
                <a:gd name="T27" fmla="*/ 440 h 1096"/>
                <a:gd name="T28" fmla="*/ 320 w 456"/>
                <a:gd name="T29" fmla="*/ 360 h 1096"/>
                <a:gd name="T30" fmla="*/ 232 w 456"/>
                <a:gd name="T31" fmla="*/ 280 h 1096"/>
                <a:gd name="T32" fmla="*/ 200 w 456"/>
                <a:gd name="T33" fmla="*/ 224 h 1096"/>
                <a:gd name="T34" fmla="*/ 112 w 456"/>
                <a:gd name="T35" fmla="*/ 96 h 1096"/>
                <a:gd name="T36" fmla="*/ 0 w 456"/>
                <a:gd name="T37" fmla="*/ 0 h 10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6" h="1096">
                  <a:moveTo>
                    <a:pt x="0" y="0"/>
                  </a:moveTo>
                  <a:lnTo>
                    <a:pt x="208" y="96"/>
                  </a:lnTo>
                  <a:lnTo>
                    <a:pt x="224" y="208"/>
                  </a:lnTo>
                  <a:lnTo>
                    <a:pt x="400" y="352"/>
                  </a:lnTo>
                  <a:lnTo>
                    <a:pt x="368" y="512"/>
                  </a:lnTo>
                  <a:lnTo>
                    <a:pt x="456" y="672"/>
                  </a:lnTo>
                  <a:lnTo>
                    <a:pt x="432" y="784"/>
                  </a:lnTo>
                  <a:lnTo>
                    <a:pt x="400" y="976"/>
                  </a:lnTo>
                  <a:lnTo>
                    <a:pt x="312" y="1096"/>
                  </a:lnTo>
                  <a:lnTo>
                    <a:pt x="328" y="856"/>
                  </a:lnTo>
                  <a:lnTo>
                    <a:pt x="352" y="776"/>
                  </a:lnTo>
                  <a:lnTo>
                    <a:pt x="296" y="656"/>
                  </a:lnTo>
                  <a:lnTo>
                    <a:pt x="296" y="560"/>
                  </a:lnTo>
                  <a:lnTo>
                    <a:pt x="320" y="440"/>
                  </a:lnTo>
                  <a:lnTo>
                    <a:pt x="320" y="360"/>
                  </a:lnTo>
                  <a:lnTo>
                    <a:pt x="232" y="280"/>
                  </a:lnTo>
                  <a:lnTo>
                    <a:pt x="200" y="224"/>
                  </a:lnTo>
                  <a:lnTo>
                    <a:pt x="112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7" name="Freeform 352"/>
            <p:cNvSpPr>
              <a:spLocks/>
            </p:cNvSpPr>
            <p:nvPr/>
          </p:nvSpPr>
          <p:spPr bwMode="auto">
            <a:xfrm>
              <a:off x="909" y="742"/>
              <a:ext cx="170" cy="341"/>
            </a:xfrm>
            <a:custGeom>
              <a:avLst/>
              <a:gdLst>
                <a:gd name="T0" fmla="*/ 56 w 170"/>
                <a:gd name="T1" fmla="*/ 341 h 341"/>
                <a:gd name="T2" fmla="*/ 0 w 170"/>
                <a:gd name="T3" fmla="*/ 227 h 341"/>
                <a:gd name="T4" fmla="*/ 56 w 170"/>
                <a:gd name="T5" fmla="*/ 171 h 341"/>
                <a:gd name="T6" fmla="*/ 0 w 170"/>
                <a:gd name="T7" fmla="*/ 57 h 341"/>
                <a:gd name="T8" fmla="*/ 170 w 170"/>
                <a:gd name="T9" fmla="*/ 0 h 341"/>
                <a:gd name="T10" fmla="*/ 113 w 170"/>
                <a:gd name="T11" fmla="*/ 114 h 341"/>
                <a:gd name="T12" fmla="*/ 113 w 170"/>
                <a:gd name="T13" fmla="*/ 227 h 341"/>
                <a:gd name="T14" fmla="*/ 56 w 170"/>
                <a:gd name="T15" fmla="*/ 227 h 341"/>
                <a:gd name="T16" fmla="*/ 56 w 170"/>
                <a:gd name="T17" fmla="*/ 341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41">
                  <a:moveTo>
                    <a:pt x="56" y="341"/>
                  </a:moveTo>
                  <a:lnTo>
                    <a:pt x="0" y="227"/>
                  </a:lnTo>
                  <a:lnTo>
                    <a:pt x="56" y="171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341"/>
                  </a:lnTo>
                  <a:close/>
                </a:path>
              </a:pathLst>
            </a:custGeom>
            <a:solidFill>
              <a:srgbClr val="008000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988" name="Group 353"/>
            <p:cNvGrpSpPr>
              <a:grpSpLocks/>
            </p:cNvGrpSpPr>
            <p:nvPr/>
          </p:nvGrpSpPr>
          <p:grpSpPr bwMode="auto">
            <a:xfrm>
              <a:off x="1079" y="2047"/>
              <a:ext cx="1758" cy="1134"/>
              <a:chOff x="2099" y="799"/>
              <a:chExt cx="1758" cy="1134"/>
            </a:xfrm>
          </p:grpSpPr>
          <p:sp>
            <p:nvSpPr>
              <p:cNvPr id="1000" name="Freeform 354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381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1" name="Freeform 35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rgbClr val="008000"/>
              </a:solidFill>
              <a:ln w="381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2" name="Freeform 356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3" name="Freeform 357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4" name="Freeform 358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5" name="Freeform 359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6" name="Freeform 360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7" name="Freeform 361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8" name="Freeform 362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9" name="Freeform 363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89" name="Group 364"/>
            <p:cNvGrpSpPr>
              <a:grpSpLocks/>
            </p:cNvGrpSpPr>
            <p:nvPr/>
          </p:nvGrpSpPr>
          <p:grpSpPr bwMode="auto">
            <a:xfrm>
              <a:off x="739" y="2387"/>
              <a:ext cx="1758" cy="1134"/>
              <a:chOff x="2099" y="799"/>
              <a:chExt cx="1758" cy="1134"/>
            </a:xfrm>
          </p:grpSpPr>
          <p:sp>
            <p:nvSpPr>
              <p:cNvPr id="990" name="Freeform 365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0 w 1758"/>
                  <a:gd name="T1" fmla="*/ 170 h 1134"/>
                  <a:gd name="T2" fmla="*/ 57 w 1758"/>
                  <a:gd name="T3" fmla="*/ 681 h 1134"/>
                  <a:gd name="T4" fmla="*/ 454 w 1758"/>
                  <a:gd name="T5" fmla="*/ 1077 h 1134"/>
                  <a:gd name="T6" fmla="*/ 1134 w 1758"/>
                  <a:gd name="T7" fmla="*/ 1134 h 1134"/>
                  <a:gd name="T8" fmla="*/ 1588 w 1758"/>
                  <a:gd name="T9" fmla="*/ 851 h 1134"/>
                  <a:gd name="T10" fmla="*/ 1758 w 1758"/>
                  <a:gd name="T11" fmla="*/ 397 h 1134"/>
                  <a:gd name="T12" fmla="*/ 1758 w 1758"/>
                  <a:gd name="T13" fmla="*/ 0 h 1134"/>
                  <a:gd name="T14" fmla="*/ 0 w 1758"/>
                  <a:gd name="T15" fmla="*/ 170 h 11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58" h="1134">
                    <a:moveTo>
                      <a:pt x="0" y="170"/>
                    </a:moveTo>
                    <a:lnTo>
                      <a:pt x="57" y="681"/>
                    </a:lnTo>
                    <a:lnTo>
                      <a:pt x="454" y="1077"/>
                    </a:lnTo>
                    <a:lnTo>
                      <a:pt x="1134" y="1134"/>
                    </a:lnTo>
                    <a:lnTo>
                      <a:pt x="1588" y="851"/>
                    </a:lnTo>
                    <a:lnTo>
                      <a:pt x="1758" y="397"/>
                    </a:lnTo>
                    <a:lnTo>
                      <a:pt x="1758" y="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FF99"/>
              </a:solidFill>
              <a:ln w="381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1" name="Freeform 366"/>
              <p:cNvSpPr>
                <a:spLocks/>
              </p:cNvSpPr>
              <p:nvPr/>
            </p:nvSpPr>
            <p:spPr bwMode="auto">
              <a:xfrm>
                <a:off x="2099" y="799"/>
                <a:ext cx="1758" cy="1134"/>
              </a:xfrm>
              <a:custGeom>
                <a:avLst/>
                <a:gdLst>
                  <a:gd name="T0" fmla="*/ 57 w 1758"/>
                  <a:gd name="T1" fmla="*/ 170 h 1134"/>
                  <a:gd name="T2" fmla="*/ 227 w 1758"/>
                  <a:gd name="T3" fmla="*/ 681 h 1134"/>
                  <a:gd name="T4" fmla="*/ 624 w 1758"/>
                  <a:gd name="T5" fmla="*/ 964 h 1134"/>
                  <a:gd name="T6" fmla="*/ 1134 w 1758"/>
                  <a:gd name="T7" fmla="*/ 964 h 1134"/>
                  <a:gd name="T8" fmla="*/ 1531 w 1758"/>
                  <a:gd name="T9" fmla="*/ 794 h 1134"/>
                  <a:gd name="T10" fmla="*/ 1701 w 1758"/>
                  <a:gd name="T11" fmla="*/ 340 h 1134"/>
                  <a:gd name="T12" fmla="*/ 1701 w 1758"/>
                  <a:gd name="T13" fmla="*/ 0 h 1134"/>
                  <a:gd name="T14" fmla="*/ 1758 w 1758"/>
                  <a:gd name="T15" fmla="*/ 0 h 1134"/>
                  <a:gd name="T16" fmla="*/ 1758 w 1758"/>
                  <a:gd name="T17" fmla="*/ 397 h 1134"/>
                  <a:gd name="T18" fmla="*/ 1588 w 1758"/>
                  <a:gd name="T19" fmla="*/ 851 h 1134"/>
                  <a:gd name="T20" fmla="*/ 1134 w 1758"/>
                  <a:gd name="T21" fmla="*/ 1134 h 1134"/>
                  <a:gd name="T22" fmla="*/ 454 w 1758"/>
                  <a:gd name="T23" fmla="*/ 1077 h 1134"/>
                  <a:gd name="T24" fmla="*/ 57 w 1758"/>
                  <a:gd name="T25" fmla="*/ 681 h 1134"/>
                  <a:gd name="T26" fmla="*/ 0 w 1758"/>
                  <a:gd name="T27" fmla="*/ 170 h 1134"/>
                  <a:gd name="T28" fmla="*/ 57 w 1758"/>
                  <a:gd name="T29" fmla="*/ 170 h 113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758" h="1134">
                    <a:moveTo>
                      <a:pt x="57" y="170"/>
                    </a:moveTo>
                    <a:lnTo>
                      <a:pt x="227" y="681"/>
                    </a:lnTo>
                    <a:lnTo>
                      <a:pt x="624" y="964"/>
                    </a:lnTo>
                    <a:lnTo>
                      <a:pt x="1134" y="964"/>
                    </a:lnTo>
                    <a:lnTo>
                      <a:pt x="1531" y="794"/>
                    </a:lnTo>
                    <a:lnTo>
                      <a:pt x="1701" y="340"/>
                    </a:lnTo>
                    <a:lnTo>
                      <a:pt x="1701" y="0"/>
                    </a:lnTo>
                    <a:lnTo>
                      <a:pt x="1758" y="0"/>
                    </a:lnTo>
                    <a:lnTo>
                      <a:pt x="1758" y="397"/>
                    </a:lnTo>
                    <a:lnTo>
                      <a:pt x="1588" y="851"/>
                    </a:lnTo>
                    <a:lnTo>
                      <a:pt x="1134" y="1134"/>
                    </a:lnTo>
                    <a:lnTo>
                      <a:pt x="454" y="1077"/>
                    </a:lnTo>
                    <a:lnTo>
                      <a:pt x="57" y="681"/>
                    </a:lnTo>
                    <a:lnTo>
                      <a:pt x="0" y="170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rgbClr val="008000"/>
              </a:solidFill>
              <a:ln w="381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2" name="Freeform 367"/>
              <p:cNvSpPr>
                <a:spLocks/>
              </p:cNvSpPr>
              <p:nvPr/>
            </p:nvSpPr>
            <p:spPr bwMode="auto">
              <a:xfrm>
                <a:off x="2269" y="799"/>
                <a:ext cx="1475" cy="907"/>
              </a:xfrm>
              <a:custGeom>
                <a:avLst/>
                <a:gdLst>
                  <a:gd name="T0" fmla="*/ 0 w 1475"/>
                  <a:gd name="T1" fmla="*/ 170 h 907"/>
                  <a:gd name="T2" fmla="*/ 1475 w 1475"/>
                  <a:gd name="T3" fmla="*/ 0 h 907"/>
                  <a:gd name="T4" fmla="*/ 1475 w 1475"/>
                  <a:gd name="T5" fmla="*/ 397 h 907"/>
                  <a:gd name="T6" fmla="*/ 1305 w 1475"/>
                  <a:gd name="T7" fmla="*/ 794 h 907"/>
                  <a:gd name="T8" fmla="*/ 908 w 1475"/>
                  <a:gd name="T9" fmla="*/ 907 h 907"/>
                  <a:gd name="T10" fmla="*/ 397 w 1475"/>
                  <a:gd name="T11" fmla="*/ 851 h 907"/>
                  <a:gd name="T12" fmla="*/ 57 w 1475"/>
                  <a:gd name="T13" fmla="*/ 567 h 907"/>
                  <a:gd name="T14" fmla="*/ 0 w 1475"/>
                  <a:gd name="T15" fmla="*/ 170 h 9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75" h="907">
                    <a:moveTo>
                      <a:pt x="0" y="170"/>
                    </a:moveTo>
                    <a:lnTo>
                      <a:pt x="1475" y="0"/>
                    </a:lnTo>
                    <a:lnTo>
                      <a:pt x="1475" y="397"/>
                    </a:lnTo>
                    <a:lnTo>
                      <a:pt x="1305" y="794"/>
                    </a:lnTo>
                    <a:lnTo>
                      <a:pt x="908" y="907"/>
                    </a:lnTo>
                    <a:lnTo>
                      <a:pt x="397" y="851"/>
                    </a:lnTo>
                    <a:lnTo>
                      <a:pt x="57" y="567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3" name="Freeform 368"/>
              <p:cNvSpPr>
                <a:spLocks/>
              </p:cNvSpPr>
              <p:nvPr/>
            </p:nvSpPr>
            <p:spPr bwMode="auto">
              <a:xfrm>
                <a:off x="2553" y="108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4" name="Freeform 369"/>
              <p:cNvSpPr>
                <a:spLocks/>
              </p:cNvSpPr>
              <p:nvPr/>
            </p:nvSpPr>
            <p:spPr bwMode="auto">
              <a:xfrm>
                <a:off x="2723" y="125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5" name="Freeform 370"/>
              <p:cNvSpPr>
                <a:spLocks/>
              </p:cNvSpPr>
              <p:nvPr/>
            </p:nvSpPr>
            <p:spPr bwMode="auto">
              <a:xfrm>
                <a:off x="2950" y="136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6" name="Freeform 371"/>
              <p:cNvSpPr>
                <a:spLocks/>
              </p:cNvSpPr>
              <p:nvPr/>
            </p:nvSpPr>
            <p:spPr bwMode="auto">
              <a:xfrm>
                <a:off x="3233" y="1423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7" name="Freeform 372"/>
              <p:cNvSpPr>
                <a:spLocks/>
              </p:cNvSpPr>
              <p:nvPr/>
            </p:nvSpPr>
            <p:spPr bwMode="auto">
              <a:xfrm>
                <a:off x="3404" y="96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8" name="Freeform 373"/>
              <p:cNvSpPr>
                <a:spLocks/>
              </p:cNvSpPr>
              <p:nvPr/>
            </p:nvSpPr>
            <p:spPr bwMode="auto">
              <a:xfrm>
                <a:off x="3574" y="1139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9" name="Freeform 374"/>
              <p:cNvSpPr>
                <a:spLocks/>
              </p:cNvSpPr>
              <p:nvPr/>
            </p:nvSpPr>
            <p:spPr bwMode="auto">
              <a:xfrm>
                <a:off x="3063" y="1026"/>
                <a:ext cx="57" cy="113"/>
              </a:xfrm>
              <a:custGeom>
                <a:avLst/>
                <a:gdLst>
                  <a:gd name="T0" fmla="*/ 0 w 57"/>
                  <a:gd name="T1" fmla="*/ 0 h 113"/>
                  <a:gd name="T2" fmla="*/ 0 w 57"/>
                  <a:gd name="T3" fmla="*/ 113 h 113"/>
                  <a:gd name="T4" fmla="*/ 57 w 57"/>
                  <a:gd name="T5" fmla="*/ 56 h 113"/>
                  <a:gd name="T6" fmla="*/ 0 w 57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113">
                    <a:moveTo>
                      <a:pt x="0" y="0"/>
                    </a:moveTo>
                    <a:lnTo>
                      <a:pt x="0" y="113"/>
                    </a:lnTo>
                    <a:lnTo>
                      <a:pt x="5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010" name="グループ化 1"/>
          <p:cNvGrpSpPr>
            <a:grpSpLocks/>
          </p:cNvGrpSpPr>
          <p:nvPr/>
        </p:nvGrpSpPr>
        <p:grpSpPr bwMode="auto">
          <a:xfrm>
            <a:off x="2367202" y="2710880"/>
            <a:ext cx="1302187" cy="1603531"/>
            <a:chOff x="2579209" y="1793077"/>
            <a:chExt cx="2841085" cy="3497184"/>
          </a:xfrm>
        </p:grpSpPr>
        <p:grpSp>
          <p:nvGrpSpPr>
            <p:cNvPr id="1011" name="グループ化 308"/>
            <p:cNvGrpSpPr>
              <a:grpSpLocks/>
            </p:cNvGrpSpPr>
            <p:nvPr/>
          </p:nvGrpSpPr>
          <p:grpSpPr bwMode="auto">
            <a:xfrm>
              <a:off x="2579209" y="1818528"/>
              <a:ext cx="1638531" cy="2966832"/>
              <a:chOff x="2627376" y="1737360"/>
              <a:chExt cx="1310640" cy="2966832"/>
            </a:xfrm>
          </p:grpSpPr>
          <p:sp>
            <p:nvSpPr>
              <p:cNvPr id="1026" name="フリーフォーム 1025"/>
              <p:cNvSpPr/>
              <p:nvPr/>
            </p:nvSpPr>
            <p:spPr>
              <a:xfrm>
                <a:off x="3505145" y="1737308"/>
                <a:ext cx="262950" cy="549263"/>
              </a:xfrm>
              <a:custGeom>
                <a:avLst/>
                <a:gdLst>
                  <a:gd name="connsiteX0" fmla="*/ 0 w 262128"/>
                  <a:gd name="connsiteY0" fmla="*/ 408432 h 548640"/>
                  <a:gd name="connsiteX1" fmla="*/ 152400 w 262128"/>
                  <a:gd name="connsiteY1" fmla="*/ 0 h 548640"/>
                  <a:gd name="connsiteX2" fmla="*/ 262128 w 262128"/>
                  <a:gd name="connsiteY2" fmla="*/ 408432 h 548640"/>
                  <a:gd name="connsiteX3" fmla="*/ 97536 w 262128"/>
                  <a:gd name="connsiteY3" fmla="*/ 548640 h 548640"/>
                  <a:gd name="connsiteX4" fmla="*/ 0 w 262128"/>
                  <a:gd name="connsiteY4" fmla="*/ 408432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128" h="548640">
                    <a:moveTo>
                      <a:pt x="0" y="408432"/>
                    </a:moveTo>
                    <a:lnTo>
                      <a:pt x="152400" y="0"/>
                    </a:lnTo>
                    <a:lnTo>
                      <a:pt x="262128" y="408432"/>
                    </a:lnTo>
                    <a:lnTo>
                      <a:pt x="97536" y="548640"/>
                    </a:lnTo>
                    <a:lnTo>
                      <a:pt x="0" y="408432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7" name="フリーフォーム 1026"/>
              <p:cNvSpPr/>
              <p:nvPr/>
            </p:nvSpPr>
            <p:spPr>
              <a:xfrm>
                <a:off x="3376847" y="2035751"/>
                <a:ext cx="543684" cy="530213"/>
              </a:xfrm>
              <a:custGeom>
                <a:avLst/>
                <a:gdLst>
                  <a:gd name="connsiteX0" fmla="*/ 0 w 542544"/>
                  <a:gd name="connsiteY0" fmla="*/ 335280 h 530352"/>
                  <a:gd name="connsiteX1" fmla="*/ 195072 w 542544"/>
                  <a:gd name="connsiteY1" fmla="*/ 73152 h 530352"/>
                  <a:gd name="connsiteX2" fmla="*/ 542544 w 542544"/>
                  <a:gd name="connsiteY2" fmla="*/ 0 h 530352"/>
                  <a:gd name="connsiteX3" fmla="*/ 420624 w 542544"/>
                  <a:gd name="connsiteY3" fmla="*/ 176784 h 530352"/>
                  <a:gd name="connsiteX4" fmla="*/ 353568 w 542544"/>
                  <a:gd name="connsiteY4" fmla="*/ 451104 h 530352"/>
                  <a:gd name="connsiteX5" fmla="*/ 121920 w 542544"/>
                  <a:gd name="connsiteY5" fmla="*/ 530352 h 530352"/>
                  <a:gd name="connsiteX6" fmla="*/ 0 w 542544"/>
                  <a:gd name="connsiteY6" fmla="*/ 335280 h 530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2544" h="530352">
                    <a:moveTo>
                      <a:pt x="0" y="335280"/>
                    </a:moveTo>
                    <a:lnTo>
                      <a:pt x="195072" y="73152"/>
                    </a:lnTo>
                    <a:lnTo>
                      <a:pt x="542544" y="0"/>
                    </a:lnTo>
                    <a:lnTo>
                      <a:pt x="420624" y="176784"/>
                    </a:lnTo>
                    <a:lnTo>
                      <a:pt x="353568" y="451104"/>
                    </a:lnTo>
                    <a:lnTo>
                      <a:pt x="121920" y="530352"/>
                    </a:lnTo>
                    <a:lnTo>
                      <a:pt x="0" y="335280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8" name="フリーフォーム 1027"/>
              <p:cNvSpPr/>
              <p:nvPr/>
            </p:nvSpPr>
            <p:spPr>
              <a:xfrm>
                <a:off x="3352711" y="1902404"/>
                <a:ext cx="298518" cy="566724"/>
              </a:xfrm>
              <a:custGeom>
                <a:avLst/>
                <a:gdLst>
                  <a:gd name="connsiteX0" fmla="*/ 298704 w 298704"/>
                  <a:gd name="connsiteY0" fmla="*/ 280416 h 566928"/>
                  <a:gd name="connsiteX1" fmla="*/ 134112 w 298704"/>
                  <a:gd name="connsiteY1" fmla="*/ 0 h 566928"/>
                  <a:gd name="connsiteX2" fmla="*/ 128016 w 298704"/>
                  <a:gd name="connsiteY2" fmla="*/ 134112 h 566928"/>
                  <a:gd name="connsiteX3" fmla="*/ 0 w 298704"/>
                  <a:gd name="connsiteY3" fmla="*/ 353568 h 566928"/>
                  <a:gd name="connsiteX4" fmla="*/ 42672 w 298704"/>
                  <a:gd name="connsiteY4" fmla="*/ 566928 h 566928"/>
                  <a:gd name="connsiteX5" fmla="*/ 298704 w 298704"/>
                  <a:gd name="connsiteY5" fmla="*/ 280416 h 566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704" h="566928">
                    <a:moveTo>
                      <a:pt x="298704" y="280416"/>
                    </a:moveTo>
                    <a:lnTo>
                      <a:pt x="134112" y="0"/>
                    </a:lnTo>
                    <a:lnTo>
                      <a:pt x="128016" y="134112"/>
                    </a:lnTo>
                    <a:lnTo>
                      <a:pt x="0" y="353568"/>
                    </a:lnTo>
                    <a:lnTo>
                      <a:pt x="42672" y="566928"/>
                    </a:lnTo>
                    <a:lnTo>
                      <a:pt x="298704" y="28041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9" name="フリーフォーム 1028"/>
              <p:cNvSpPr/>
              <p:nvPr/>
            </p:nvSpPr>
            <p:spPr>
              <a:xfrm>
                <a:off x="3071977" y="2121474"/>
                <a:ext cx="463655" cy="682610"/>
              </a:xfrm>
              <a:custGeom>
                <a:avLst/>
                <a:gdLst>
                  <a:gd name="connsiteX0" fmla="*/ 0 w 463296"/>
                  <a:gd name="connsiteY0" fmla="*/ 573024 h 682752"/>
                  <a:gd name="connsiteX1" fmla="*/ 256032 w 463296"/>
                  <a:gd name="connsiteY1" fmla="*/ 121920 h 682752"/>
                  <a:gd name="connsiteX2" fmla="*/ 256032 w 463296"/>
                  <a:gd name="connsiteY2" fmla="*/ 0 h 682752"/>
                  <a:gd name="connsiteX3" fmla="*/ 463296 w 463296"/>
                  <a:gd name="connsiteY3" fmla="*/ 402336 h 682752"/>
                  <a:gd name="connsiteX4" fmla="*/ 158496 w 463296"/>
                  <a:gd name="connsiteY4" fmla="*/ 682752 h 682752"/>
                  <a:gd name="connsiteX5" fmla="*/ 0 w 463296"/>
                  <a:gd name="connsiteY5" fmla="*/ 573024 h 682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682752">
                    <a:moveTo>
                      <a:pt x="0" y="573024"/>
                    </a:moveTo>
                    <a:lnTo>
                      <a:pt x="256032" y="121920"/>
                    </a:lnTo>
                    <a:lnTo>
                      <a:pt x="256032" y="0"/>
                    </a:lnTo>
                    <a:lnTo>
                      <a:pt x="463296" y="402336"/>
                    </a:lnTo>
                    <a:lnTo>
                      <a:pt x="158496" y="682752"/>
                    </a:lnTo>
                    <a:lnTo>
                      <a:pt x="0" y="57302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0" name="フリーフォーム 1029"/>
              <p:cNvSpPr/>
              <p:nvPr/>
            </p:nvSpPr>
            <p:spPr>
              <a:xfrm>
                <a:off x="3139302" y="2267521"/>
                <a:ext cx="799012" cy="768333"/>
              </a:xfrm>
              <a:custGeom>
                <a:avLst/>
                <a:gdLst>
                  <a:gd name="connsiteX0" fmla="*/ 0 w 798576"/>
                  <a:gd name="connsiteY0" fmla="*/ 463296 h 768096"/>
                  <a:gd name="connsiteX1" fmla="*/ 402336 w 798576"/>
                  <a:gd name="connsiteY1" fmla="*/ 109728 h 768096"/>
                  <a:gd name="connsiteX2" fmla="*/ 798576 w 798576"/>
                  <a:gd name="connsiteY2" fmla="*/ 0 h 768096"/>
                  <a:gd name="connsiteX3" fmla="*/ 725424 w 798576"/>
                  <a:gd name="connsiteY3" fmla="*/ 268224 h 768096"/>
                  <a:gd name="connsiteX4" fmla="*/ 573024 w 798576"/>
                  <a:gd name="connsiteY4" fmla="*/ 524256 h 768096"/>
                  <a:gd name="connsiteX5" fmla="*/ 42672 w 798576"/>
                  <a:gd name="connsiteY5" fmla="*/ 768096 h 768096"/>
                  <a:gd name="connsiteX6" fmla="*/ 0 w 798576"/>
                  <a:gd name="connsiteY6" fmla="*/ 463296 h 76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576" h="768096">
                    <a:moveTo>
                      <a:pt x="0" y="463296"/>
                    </a:moveTo>
                    <a:lnTo>
                      <a:pt x="402336" y="109728"/>
                    </a:lnTo>
                    <a:lnTo>
                      <a:pt x="798576" y="0"/>
                    </a:lnTo>
                    <a:lnTo>
                      <a:pt x="725424" y="268224"/>
                    </a:lnTo>
                    <a:lnTo>
                      <a:pt x="573024" y="524256"/>
                    </a:lnTo>
                    <a:lnTo>
                      <a:pt x="42672" y="768096"/>
                    </a:lnTo>
                    <a:lnTo>
                      <a:pt x="0" y="46329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1" name="フリーフォーム 1030"/>
              <p:cNvSpPr/>
              <p:nvPr/>
            </p:nvSpPr>
            <p:spPr>
              <a:xfrm>
                <a:off x="2901758" y="2426268"/>
                <a:ext cx="463655" cy="895330"/>
              </a:xfrm>
              <a:custGeom>
                <a:avLst/>
                <a:gdLst>
                  <a:gd name="connsiteX0" fmla="*/ 463296 w 463296"/>
                  <a:gd name="connsiteY0" fmla="*/ 725424 h 896112"/>
                  <a:gd name="connsiteX1" fmla="*/ 286512 w 463296"/>
                  <a:gd name="connsiteY1" fmla="*/ 256032 h 896112"/>
                  <a:gd name="connsiteX2" fmla="*/ 237744 w 463296"/>
                  <a:gd name="connsiteY2" fmla="*/ 0 h 896112"/>
                  <a:gd name="connsiteX3" fmla="*/ 0 w 463296"/>
                  <a:gd name="connsiteY3" fmla="*/ 469392 h 896112"/>
                  <a:gd name="connsiteX4" fmla="*/ 79248 w 463296"/>
                  <a:gd name="connsiteY4" fmla="*/ 896112 h 896112"/>
                  <a:gd name="connsiteX5" fmla="*/ 463296 w 463296"/>
                  <a:gd name="connsiteY5" fmla="*/ 725424 h 89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3296" h="896112">
                    <a:moveTo>
                      <a:pt x="463296" y="725424"/>
                    </a:moveTo>
                    <a:lnTo>
                      <a:pt x="286512" y="256032"/>
                    </a:lnTo>
                    <a:lnTo>
                      <a:pt x="237744" y="0"/>
                    </a:lnTo>
                    <a:lnTo>
                      <a:pt x="0" y="469392"/>
                    </a:lnTo>
                    <a:lnTo>
                      <a:pt x="79248" y="896112"/>
                    </a:lnTo>
                    <a:lnTo>
                      <a:pt x="463296" y="725424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2" name="フリーフォーム 1031"/>
              <p:cNvSpPr/>
              <p:nvPr/>
            </p:nvSpPr>
            <p:spPr>
              <a:xfrm>
                <a:off x="2950029" y="2658038"/>
                <a:ext cx="920959" cy="931841"/>
              </a:xfrm>
              <a:custGeom>
                <a:avLst/>
                <a:gdLst>
                  <a:gd name="connsiteX0" fmla="*/ 0 w 920496"/>
                  <a:gd name="connsiteY0" fmla="*/ 719328 h 932688"/>
                  <a:gd name="connsiteX1" fmla="*/ 390144 w 920496"/>
                  <a:gd name="connsiteY1" fmla="*/ 207264 h 932688"/>
                  <a:gd name="connsiteX2" fmla="*/ 920496 w 920496"/>
                  <a:gd name="connsiteY2" fmla="*/ 0 h 932688"/>
                  <a:gd name="connsiteX3" fmla="*/ 530352 w 920496"/>
                  <a:gd name="connsiteY3" fmla="*/ 890016 h 932688"/>
                  <a:gd name="connsiteX4" fmla="*/ 256032 w 920496"/>
                  <a:gd name="connsiteY4" fmla="*/ 932688 h 932688"/>
                  <a:gd name="connsiteX5" fmla="*/ 0 w 920496"/>
                  <a:gd name="connsiteY5" fmla="*/ 719328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20496" h="932688">
                    <a:moveTo>
                      <a:pt x="0" y="719328"/>
                    </a:moveTo>
                    <a:lnTo>
                      <a:pt x="390144" y="207264"/>
                    </a:lnTo>
                    <a:lnTo>
                      <a:pt x="920496" y="0"/>
                    </a:lnTo>
                    <a:lnTo>
                      <a:pt x="530352" y="890016"/>
                    </a:lnTo>
                    <a:lnTo>
                      <a:pt x="256032" y="932688"/>
                    </a:lnTo>
                    <a:lnTo>
                      <a:pt x="0" y="719328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3" name="フリーフォーム 1032"/>
              <p:cNvSpPr/>
              <p:nvPr/>
            </p:nvSpPr>
            <p:spPr>
              <a:xfrm>
                <a:off x="2681998" y="2773922"/>
                <a:ext cx="816796" cy="1255685"/>
              </a:xfrm>
              <a:custGeom>
                <a:avLst/>
                <a:gdLst>
                  <a:gd name="connsiteX0" fmla="*/ 816864 w 816864"/>
                  <a:gd name="connsiteY0" fmla="*/ 865632 h 1255776"/>
                  <a:gd name="connsiteX1" fmla="*/ 310896 w 816864"/>
                  <a:gd name="connsiteY1" fmla="*/ 341376 h 1255776"/>
                  <a:gd name="connsiteX2" fmla="*/ 231648 w 816864"/>
                  <a:gd name="connsiteY2" fmla="*/ 0 h 1255776"/>
                  <a:gd name="connsiteX3" fmla="*/ 0 w 816864"/>
                  <a:gd name="connsiteY3" fmla="*/ 774192 h 1255776"/>
                  <a:gd name="connsiteX4" fmla="*/ 48768 w 816864"/>
                  <a:gd name="connsiteY4" fmla="*/ 1255776 h 1255776"/>
                  <a:gd name="connsiteX5" fmla="*/ 816864 w 816864"/>
                  <a:gd name="connsiteY5" fmla="*/ 865632 h 125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6864" h="1255776">
                    <a:moveTo>
                      <a:pt x="816864" y="865632"/>
                    </a:moveTo>
                    <a:lnTo>
                      <a:pt x="310896" y="341376"/>
                    </a:lnTo>
                    <a:lnTo>
                      <a:pt x="231648" y="0"/>
                    </a:lnTo>
                    <a:lnTo>
                      <a:pt x="0" y="774192"/>
                    </a:lnTo>
                    <a:lnTo>
                      <a:pt x="48768" y="1255776"/>
                    </a:lnTo>
                    <a:lnTo>
                      <a:pt x="816864" y="865632"/>
                    </a:lnTo>
                    <a:close/>
                  </a:path>
                </a:pathLst>
              </a:custGeom>
              <a:solidFill>
                <a:srgbClr val="99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4" name="フリーフォーム 1033"/>
              <p:cNvSpPr/>
              <p:nvPr/>
            </p:nvSpPr>
            <p:spPr>
              <a:xfrm>
                <a:off x="2633727" y="4118505"/>
                <a:ext cx="914608" cy="585774"/>
              </a:xfrm>
              <a:custGeom>
                <a:avLst/>
                <a:gdLst>
                  <a:gd name="connsiteX0" fmla="*/ 54864 w 914400"/>
                  <a:gd name="connsiteY0" fmla="*/ 0 h 585216"/>
                  <a:gd name="connsiteX1" fmla="*/ 0 w 914400"/>
                  <a:gd name="connsiteY1" fmla="*/ 256032 h 585216"/>
                  <a:gd name="connsiteX2" fmla="*/ 219456 w 914400"/>
                  <a:gd name="connsiteY2" fmla="*/ 530352 h 585216"/>
                  <a:gd name="connsiteX3" fmla="*/ 780288 w 914400"/>
                  <a:gd name="connsiteY3" fmla="*/ 585216 h 585216"/>
                  <a:gd name="connsiteX4" fmla="*/ 914400 w 914400"/>
                  <a:gd name="connsiteY4" fmla="*/ 316992 h 585216"/>
                  <a:gd name="connsiteX5" fmla="*/ 731520 w 914400"/>
                  <a:gd name="connsiteY5" fmla="*/ 188976 h 585216"/>
                  <a:gd name="connsiteX6" fmla="*/ 377952 w 914400"/>
                  <a:gd name="connsiteY6" fmla="*/ 60960 h 585216"/>
                  <a:gd name="connsiteX7" fmla="*/ 54864 w 914400"/>
                  <a:gd name="connsiteY7" fmla="*/ 0 h 585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400" h="585216">
                    <a:moveTo>
                      <a:pt x="54864" y="0"/>
                    </a:moveTo>
                    <a:lnTo>
                      <a:pt x="0" y="256032"/>
                    </a:lnTo>
                    <a:lnTo>
                      <a:pt x="219456" y="530352"/>
                    </a:lnTo>
                    <a:lnTo>
                      <a:pt x="780288" y="585216"/>
                    </a:lnTo>
                    <a:lnTo>
                      <a:pt x="914400" y="316992"/>
                    </a:lnTo>
                    <a:lnTo>
                      <a:pt x="731520" y="188976"/>
                    </a:lnTo>
                    <a:lnTo>
                      <a:pt x="377952" y="60960"/>
                    </a:lnTo>
                    <a:lnTo>
                      <a:pt x="54864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35" name="フリーフォーム 1034"/>
              <p:cNvSpPr/>
              <p:nvPr/>
            </p:nvSpPr>
            <p:spPr>
              <a:xfrm>
                <a:off x="2627376" y="3035854"/>
                <a:ext cx="1195342" cy="1401731"/>
              </a:xfrm>
              <a:custGeom>
                <a:avLst/>
                <a:gdLst>
                  <a:gd name="connsiteX0" fmla="*/ 0 w 1194816"/>
                  <a:gd name="connsiteY0" fmla="*/ 1146048 h 1402080"/>
                  <a:gd name="connsiteX1" fmla="*/ 140208 w 1194816"/>
                  <a:gd name="connsiteY1" fmla="*/ 737616 h 1402080"/>
                  <a:gd name="connsiteX2" fmla="*/ 908304 w 1194816"/>
                  <a:gd name="connsiteY2" fmla="*/ 347472 h 1402080"/>
                  <a:gd name="connsiteX3" fmla="*/ 1072896 w 1194816"/>
                  <a:gd name="connsiteY3" fmla="*/ 0 h 1402080"/>
                  <a:gd name="connsiteX4" fmla="*/ 1194816 w 1194816"/>
                  <a:gd name="connsiteY4" fmla="*/ 688848 h 1402080"/>
                  <a:gd name="connsiteX5" fmla="*/ 1115568 w 1194816"/>
                  <a:gd name="connsiteY5" fmla="*/ 1249680 h 1402080"/>
                  <a:gd name="connsiteX6" fmla="*/ 932688 w 1194816"/>
                  <a:gd name="connsiteY6" fmla="*/ 1402080 h 1402080"/>
                  <a:gd name="connsiteX7" fmla="*/ 0 w 1194816"/>
                  <a:gd name="connsiteY7" fmla="*/ 1146048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94816" h="1402080">
                    <a:moveTo>
                      <a:pt x="0" y="1146048"/>
                    </a:moveTo>
                    <a:lnTo>
                      <a:pt x="140208" y="737616"/>
                    </a:lnTo>
                    <a:lnTo>
                      <a:pt x="908304" y="347472"/>
                    </a:lnTo>
                    <a:lnTo>
                      <a:pt x="1072896" y="0"/>
                    </a:lnTo>
                    <a:lnTo>
                      <a:pt x="1194816" y="688848"/>
                    </a:lnTo>
                    <a:lnTo>
                      <a:pt x="1115568" y="1249680"/>
                    </a:lnTo>
                    <a:lnTo>
                      <a:pt x="932688" y="1402080"/>
                    </a:lnTo>
                    <a:lnTo>
                      <a:pt x="0" y="1146048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012" name="グループ化 319"/>
            <p:cNvGrpSpPr>
              <a:grpSpLocks/>
            </p:cNvGrpSpPr>
            <p:nvPr/>
          </p:nvGrpSpPr>
          <p:grpSpPr bwMode="auto">
            <a:xfrm rot="900000">
              <a:off x="3616808" y="1793077"/>
              <a:ext cx="1803486" cy="3497184"/>
              <a:chOff x="4736592" y="1335024"/>
              <a:chExt cx="1206518" cy="3497184"/>
            </a:xfrm>
          </p:grpSpPr>
          <p:sp>
            <p:nvSpPr>
              <p:cNvPr id="1013" name="フリーフォーム 1012"/>
              <p:cNvSpPr/>
              <p:nvPr/>
            </p:nvSpPr>
            <p:spPr>
              <a:xfrm>
                <a:off x="5156527" y="1333786"/>
                <a:ext cx="225232" cy="517513"/>
              </a:xfrm>
              <a:custGeom>
                <a:avLst/>
                <a:gdLst>
                  <a:gd name="connsiteX0" fmla="*/ 0 w 225552"/>
                  <a:gd name="connsiteY0" fmla="*/ 390144 h 518160"/>
                  <a:gd name="connsiteX1" fmla="*/ 79248 w 225552"/>
                  <a:gd name="connsiteY1" fmla="*/ 0 h 518160"/>
                  <a:gd name="connsiteX2" fmla="*/ 225552 w 225552"/>
                  <a:gd name="connsiteY2" fmla="*/ 481584 h 518160"/>
                  <a:gd name="connsiteX3" fmla="*/ 128016 w 225552"/>
                  <a:gd name="connsiteY3" fmla="*/ 518160 h 518160"/>
                  <a:gd name="connsiteX4" fmla="*/ 0 w 225552"/>
                  <a:gd name="connsiteY4" fmla="*/ 390144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5552" h="518160">
                    <a:moveTo>
                      <a:pt x="0" y="390144"/>
                    </a:moveTo>
                    <a:lnTo>
                      <a:pt x="79248" y="0"/>
                    </a:lnTo>
                    <a:lnTo>
                      <a:pt x="225552" y="481584"/>
                    </a:lnTo>
                    <a:lnTo>
                      <a:pt x="128016" y="518160"/>
                    </a:lnTo>
                    <a:lnTo>
                      <a:pt x="0" y="39014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>
                <a:off x="4955440" y="1467724"/>
                <a:ext cx="371846" cy="738171"/>
              </a:xfrm>
              <a:custGeom>
                <a:avLst/>
                <a:gdLst>
                  <a:gd name="connsiteX0" fmla="*/ 371856 w 371856"/>
                  <a:gd name="connsiteY0" fmla="*/ 262128 h 737616"/>
                  <a:gd name="connsiteX1" fmla="*/ 121920 w 371856"/>
                  <a:gd name="connsiteY1" fmla="*/ 0 h 737616"/>
                  <a:gd name="connsiteX2" fmla="*/ 121920 w 371856"/>
                  <a:gd name="connsiteY2" fmla="*/ 140208 h 737616"/>
                  <a:gd name="connsiteX3" fmla="*/ 0 w 371856"/>
                  <a:gd name="connsiteY3" fmla="*/ 566928 h 737616"/>
                  <a:gd name="connsiteX4" fmla="*/ 310896 w 371856"/>
                  <a:gd name="connsiteY4" fmla="*/ 737616 h 737616"/>
                  <a:gd name="connsiteX5" fmla="*/ 371856 w 371856"/>
                  <a:gd name="connsiteY5" fmla="*/ 262128 h 73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56" h="737616">
                    <a:moveTo>
                      <a:pt x="371856" y="262128"/>
                    </a:moveTo>
                    <a:lnTo>
                      <a:pt x="121920" y="0"/>
                    </a:lnTo>
                    <a:lnTo>
                      <a:pt x="121920" y="140208"/>
                    </a:lnTo>
                    <a:lnTo>
                      <a:pt x="0" y="566928"/>
                    </a:lnTo>
                    <a:lnTo>
                      <a:pt x="310896" y="737616"/>
                    </a:lnTo>
                    <a:lnTo>
                      <a:pt x="371856" y="262128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5052475" y="1536431"/>
                <a:ext cx="439841" cy="712771"/>
              </a:xfrm>
              <a:custGeom>
                <a:avLst/>
                <a:gdLst>
                  <a:gd name="connsiteX0" fmla="*/ 0 w 438912"/>
                  <a:gd name="connsiteY0" fmla="*/ 536448 h 713232"/>
                  <a:gd name="connsiteX1" fmla="*/ 91440 w 438912"/>
                  <a:gd name="connsiteY1" fmla="*/ 219456 h 713232"/>
                  <a:gd name="connsiteX2" fmla="*/ 390144 w 438912"/>
                  <a:gd name="connsiteY2" fmla="*/ 0 h 713232"/>
                  <a:gd name="connsiteX3" fmla="*/ 390144 w 438912"/>
                  <a:gd name="connsiteY3" fmla="*/ 201168 h 713232"/>
                  <a:gd name="connsiteX4" fmla="*/ 438912 w 438912"/>
                  <a:gd name="connsiteY4" fmla="*/ 560832 h 713232"/>
                  <a:gd name="connsiteX5" fmla="*/ 316992 w 438912"/>
                  <a:gd name="connsiteY5" fmla="*/ 713232 h 713232"/>
                  <a:gd name="connsiteX6" fmla="*/ 0 w 438912"/>
                  <a:gd name="connsiteY6" fmla="*/ 536448 h 71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912" h="713232">
                    <a:moveTo>
                      <a:pt x="0" y="536448"/>
                    </a:moveTo>
                    <a:lnTo>
                      <a:pt x="91440" y="219456"/>
                    </a:lnTo>
                    <a:lnTo>
                      <a:pt x="390144" y="0"/>
                    </a:lnTo>
                    <a:lnTo>
                      <a:pt x="390144" y="201168"/>
                    </a:lnTo>
                    <a:lnTo>
                      <a:pt x="438912" y="560832"/>
                    </a:lnTo>
                    <a:lnTo>
                      <a:pt x="316992" y="713232"/>
                    </a:lnTo>
                    <a:lnTo>
                      <a:pt x="0" y="536448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6" name="フリーフォーム 1015"/>
              <p:cNvSpPr/>
              <p:nvPr/>
            </p:nvSpPr>
            <p:spPr>
              <a:xfrm>
                <a:off x="4875679" y="1888973"/>
                <a:ext cx="481274" cy="665148"/>
              </a:xfrm>
              <a:custGeom>
                <a:avLst/>
                <a:gdLst>
                  <a:gd name="connsiteX0" fmla="*/ 481584 w 481584"/>
                  <a:gd name="connsiteY0" fmla="*/ 219456 h 664464"/>
                  <a:gd name="connsiteX1" fmla="*/ 134112 w 481584"/>
                  <a:gd name="connsiteY1" fmla="*/ 48768 h 664464"/>
                  <a:gd name="connsiteX2" fmla="*/ 0 w 481584"/>
                  <a:gd name="connsiteY2" fmla="*/ 0 h 664464"/>
                  <a:gd name="connsiteX3" fmla="*/ 0 w 481584"/>
                  <a:gd name="connsiteY3" fmla="*/ 249936 h 664464"/>
                  <a:gd name="connsiteX4" fmla="*/ 85344 w 481584"/>
                  <a:gd name="connsiteY4" fmla="*/ 664464 h 664464"/>
                  <a:gd name="connsiteX5" fmla="*/ 359664 w 481584"/>
                  <a:gd name="connsiteY5" fmla="*/ 658368 h 664464"/>
                  <a:gd name="connsiteX6" fmla="*/ 481584 w 481584"/>
                  <a:gd name="connsiteY6" fmla="*/ 219456 h 66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1584" h="664464">
                    <a:moveTo>
                      <a:pt x="481584" y="219456"/>
                    </a:moveTo>
                    <a:lnTo>
                      <a:pt x="134112" y="48768"/>
                    </a:lnTo>
                    <a:lnTo>
                      <a:pt x="0" y="0"/>
                    </a:lnTo>
                    <a:lnTo>
                      <a:pt x="0" y="249936"/>
                    </a:lnTo>
                    <a:lnTo>
                      <a:pt x="85344" y="664464"/>
                    </a:lnTo>
                    <a:lnTo>
                      <a:pt x="359664" y="658368"/>
                    </a:lnTo>
                    <a:lnTo>
                      <a:pt x="481584" y="219456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>
                <a:off x="5089271" y="1974012"/>
                <a:ext cx="542895" cy="877867"/>
              </a:xfrm>
              <a:custGeom>
                <a:avLst/>
                <a:gdLst>
                  <a:gd name="connsiteX0" fmla="*/ 18288 w 542544"/>
                  <a:gd name="connsiteY0" fmla="*/ 694944 h 877824"/>
                  <a:gd name="connsiteX1" fmla="*/ 0 w 542544"/>
                  <a:gd name="connsiteY1" fmla="*/ 207264 h 877824"/>
                  <a:gd name="connsiteX2" fmla="*/ 463296 w 542544"/>
                  <a:gd name="connsiteY2" fmla="*/ 0 h 877824"/>
                  <a:gd name="connsiteX3" fmla="*/ 542544 w 542544"/>
                  <a:gd name="connsiteY3" fmla="*/ 676656 h 877824"/>
                  <a:gd name="connsiteX4" fmla="*/ 268224 w 542544"/>
                  <a:gd name="connsiteY4" fmla="*/ 877824 h 877824"/>
                  <a:gd name="connsiteX5" fmla="*/ 18288 w 542544"/>
                  <a:gd name="connsiteY5" fmla="*/ 694944 h 877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544" h="877824">
                    <a:moveTo>
                      <a:pt x="18288" y="694944"/>
                    </a:moveTo>
                    <a:lnTo>
                      <a:pt x="0" y="207264"/>
                    </a:lnTo>
                    <a:lnTo>
                      <a:pt x="463296" y="0"/>
                    </a:lnTo>
                    <a:lnTo>
                      <a:pt x="542544" y="676656"/>
                    </a:lnTo>
                    <a:lnTo>
                      <a:pt x="268224" y="877824"/>
                    </a:lnTo>
                    <a:lnTo>
                      <a:pt x="18288" y="69494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>
                <a:off x="4753982" y="2378106"/>
                <a:ext cx="836122" cy="590537"/>
              </a:xfrm>
              <a:custGeom>
                <a:avLst/>
                <a:gdLst>
                  <a:gd name="connsiteX0" fmla="*/ 835152 w 835152"/>
                  <a:gd name="connsiteY0" fmla="*/ 329184 h 591312"/>
                  <a:gd name="connsiteX1" fmla="*/ 341376 w 835152"/>
                  <a:gd name="connsiteY1" fmla="*/ 67056 h 591312"/>
                  <a:gd name="connsiteX2" fmla="*/ 0 w 835152"/>
                  <a:gd name="connsiteY2" fmla="*/ 0 h 591312"/>
                  <a:gd name="connsiteX3" fmla="*/ 67056 w 835152"/>
                  <a:gd name="connsiteY3" fmla="*/ 134112 h 591312"/>
                  <a:gd name="connsiteX4" fmla="*/ 274320 w 835152"/>
                  <a:gd name="connsiteY4" fmla="*/ 536448 h 591312"/>
                  <a:gd name="connsiteX5" fmla="*/ 487680 w 835152"/>
                  <a:gd name="connsiteY5" fmla="*/ 591312 h 591312"/>
                  <a:gd name="connsiteX6" fmla="*/ 835152 w 835152"/>
                  <a:gd name="connsiteY6" fmla="*/ 329184 h 591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5152" h="591312">
                    <a:moveTo>
                      <a:pt x="835152" y="329184"/>
                    </a:moveTo>
                    <a:lnTo>
                      <a:pt x="341376" y="67056"/>
                    </a:lnTo>
                    <a:lnTo>
                      <a:pt x="0" y="0"/>
                    </a:lnTo>
                    <a:lnTo>
                      <a:pt x="67056" y="134112"/>
                    </a:lnTo>
                    <a:lnTo>
                      <a:pt x="274320" y="536448"/>
                    </a:lnTo>
                    <a:lnTo>
                      <a:pt x="487680" y="591312"/>
                    </a:lnTo>
                    <a:lnTo>
                      <a:pt x="835152" y="329184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19" name="フリーフォーム 1018"/>
              <p:cNvSpPr/>
              <p:nvPr/>
            </p:nvSpPr>
            <p:spPr>
              <a:xfrm>
                <a:off x="5101275" y="2546979"/>
                <a:ext cx="628951" cy="695309"/>
              </a:xfrm>
              <a:custGeom>
                <a:avLst/>
                <a:gdLst>
                  <a:gd name="connsiteX0" fmla="*/ 0 w 627888"/>
                  <a:gd name="connsiteY0" fmla="*/ 457200 h 694944"/>
                  <a:gd name="connsiteX1" fmla="*/ 36576 w 627888"/>
                  <a:gd name="connsiteY1" fmla="*/ 249936 h 694944"/>
                  <a:gd name="connsiteX2" fmla="*/ 627888 w 627888"/>
                  <a:gd name="connsiteY2" fmla="*/ 0 h 694944"/>
                  <a:gd name="connsiteX3" fmla="*/ 548640 w 627888"/>
                  <a:gd name="connsiteY3" fmla="*/ 316992 h 694944"/>
                  <a:gd name="connsiteX4" fmla="*/ 396240 w 627888"/>
                  <a:gd name="connsiteY4" fmla="*/ 694944 h 694944"/>
                  <a:gd name="connsiteX5" fmla="*/ 121920 w 627888"/>
                  <a:gd name="connsiteY5" fmla="*/ 640080 h 694944"/>
                  <a:gd name="connsiteX6" fmla="*/ 0 w 627888"/>
                  <a:gd name="connsiteY6" fmla="*/ 457200 h 694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7888" h="694944">
                    <a:moveTo>
                      <a:pt x="0" y="457200"/>
                    </a:moveTo>
                    <a:lnTo>
                      <a:pt x="36576" y="249936"/>
                    </a:lnTo>
                    <a:lnTo>
                      <a:pt x="627888" y="0"/>
                    </a:lnTo>
                    <a:lnTo>
                      <a:pt x="548640" y="316992"/>
                    </a:lnTo>
                    <a:lnTo>
                      <a:pt x="396240" y="694944"/>
                    </a:lnTo>
                    <a:lnTo>
                      <a:pt x="121920" y="640080"/>
                    </a:lnTo>
                    <a:lnTo>
                      <a:pt x="0" y="457200"/>
                    </a:lnTo>
                    <a:close/>
                  </a:path>
                </a:pathLst>
              </a:custGeom>
              <a:solidFill>
                <a:srgbClr val="8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0" name="フリーフォーム 1019"/>
              <p:cNvSpPr/>
              <p:nvPr/>
            </p:nvSpPr>
            <p:spPr>
              <a:xfrm>
                <a:off x="4832976" y="2686387"/>
                <a:ext cx="652324" cy="817545"/>
              </a:xfrm>
              <a:custGeom>
                <a:avLst/>
                <a:gdLst>
                  <a:gd name="connsiteX0" fmla="*/ 652272 w 652272"/>
                  <a:gd name="connsiteY0" fmla="*/ 505968 h 816864"/>
                  <a:gd name="connsiteX1" fmla="*/ 237744 w 652272"/>
                  <a:gd name="connsiteY1" fmla="*/ 103632 h 816864"/>
                  <a:gd name="connsiteX2" fmla="*/ 0 w 652272"/>
                  <a:gd name="connsiteY2" fmla="*/ 0 h 816864"/>
                  <a:gd name="connsiteX3" fmla="*/ 91440 w 652272"/>
                  <a:gd name="connsiteY3" fmla="*/ 176784 h 816864"/>
                  <a:gd name="connsiteX4" fmla="*/ 128016 w 652272"/>
                  <a:gd name="connsiteY4" fmla="*/ 493776 h 816864"/>
                  <a:gd name="connsiteX5" fmla="*/ 262128 w 652272"/>
                  <a:gd name="connsiteY5" fmla="*/ 816864 h 816864"/>
                  <a:gd name="connsiteX6" fmla="*/ 652272 w 652272"/>
                  <a:gd name="connsiteY6" fmla="*/ 505968 h 816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272" h="816864">
                    <a:moveTo>
                      <a:pt x="652272" y="505968"/>
                    </a:moveTo>
                    <a:lnTo>
                      <a:pt x="237744" y="103632"/>
                    </a:lnTo>
                    <a:lnTo>
                      <a:pt x="0" y="0"/>
                    </a:lnTo>
                    <a:lnTo>
                      <a:pt x="91440" y="176784"/>
                    </a:lnTo>
                    <a:lnTo>
                      <a:pt x="128016" y="493776"/>
                    </a:lnTo>
                    <a:lnTo>
                      <a:pt x="262128" y="816864"/>
                    </a:lnTo>
                    <a:lnTo>
                      <a:pt x="652272" y="505968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1" name="フリーフォーム 1020"/>
              <p:cNvSpPr/>
              <p:nvPr/>
            </p:nvSpPr>
            <p:spPr>
              <a:xfrm>
                <a:off x="5120149" y="2712623"/>
                <a:ext cx="688446" cy="1127100"/>
              </a:xfrm>
              <a:custGeom>
                <a:avLst/>
                <a:gdLst>
                  <a:gd name="connsiteX0" fmla="*/ 0 w 688848"/>
                  <a:gd name="connsiteY0" fmla="*/ 890016 h 1127760"/>
                  <a:gd name="connsiteX1" fmla="*/ 60960 w 688848"/>
                  <a:gd name="connsiteY1" fmla="*/ 579120 h 1127760"/>
                  <a:gd name="connsiteX2" fmla="*/ 451104 w 688848"/>
                  <a:gd name="connsiteY2" fmla="*/ 170688 h 1127760"/>
                  <a:gd name="connsiteX3" fmla="*/ 609600 w 688848"/>
                  <a:gd name="connsiteY3" fmla="*/ 0 h 1127760"/>
                  <a:gd name="connsiteX4" fmla="*/ 633984 w 688848"/>
                  <a:gd name="connsiteY4" fmla="*/ 432816 h 1127760"/>
                  <a:gd name="connsiteX5" fmla="*/ 688848 w 688848"/>
                  <a:gd name="connsiteY5" fmla="*/ 737616 h 1127760"/>
                  <a:gd name="connsiteX6" fmla="*/ 633984 w 688848"/>
                  <a:gd name="connsiteY6" fmla="*/ 1127760 h 1127760"/>
                  <a:gd name="connsiteX7" fmla="*/ 0 w 688848"/>
                  <a:gd name="connsiteY7" fmla="*/ 890016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8848" h="1127760">
                    <a:moveTo>
                      <a:pt x="0" y="890016"/>
                    </a:moveTo>
                    <a:lnTo>
                      <a:pt x="60960" y="579120"/>
                    </a:lnTo>
                    <a:lnTo>
                      <a:pt x="451104" y="170688"/>
                    </a:lnTo>
                    <a:lnTo>
                      <a:pt x="609600" y="0"/>
                    </a:lnTo>
                    <a:lnTo>
                      <a:pt x="633984" y="432816"/>
                    </a:lnTo>
                    <a:lnTo>
                      <a:pt x="688848" y="737616"/>
                    </a:lnTo>
                    <a:lnTo>
                      <a:pt x="633984" y="1127760"/>
                    </a:lnTo>
                    <a:lnTo>
                      <a:pt x="0" y="890016"/>
                    </a:ln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2" name="フリーフォーム 1021"/>
              <p:cNvSpPr/>
              <p:nvPr/>
            </p:nvSpPr>
            <p:spPr>
              <a:xfrm>
                <a:off x="4753413" y="3097700"/>
                <a:ext cx="759628" cy="1000103"/>
              </a:xfrm>
              <a:custGeom>
                <a:avLst/>
                <a:gdLst>
                  <a:gd name="connsiteX0" fmla="*/ 688848 w 688848"/>
                  <a:gd name="connsiteY0" fmla="*/ 621792 h 908304"/>
                  <a:gd name="connsiteX1" fmla="*/ 341376 w 688848"/>
                  <a:gd name="connsiteY1" fmla="*/ 97536 h 908304"/>
                  <a:gd name="connsiteX2" fmla="*/ 0 w 688848"/>
                  <a:gd name="connsiteY2" fmla="*/ 0 h 908304"/>
                  <a:gd name="connsiteX3" fmla="*/ 152400 w 688848"/>
                  <a:gd name="connsiteY3" fmla="*/ 554736 h 908304"/>
                  <a:gd name="connsiteX4" fmla="*/ 298704 w 688848"/>
                  <a:gd name="connsiteY4" fmla="*/ 908304 h 908304"/>
                  <a:gd name="connsiteX5" fmla="*/ 475488 w 688848"/>
                  <a:gd name="connsiteY5" fmla="*/ 829056 h 908304"/>
                  <a:gd name="connsiteX6" fmla="*/ 688848 w 688848"/>
                  <a:gd name="connsiteY6" fmla="*/ 621792 h 90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8848" h="908304">
                    <a:moveTo>
                      <a:pt x="688848" y="621792"/>
                    </a:moveTo>
                    <a:lnTo>
                      <a:pt x="341376" y="97536"/>
                    </a:lnTo>
                    <a:lnTo>
                      <a:pt x="0" y="0"/>
                    </a:lnTo>
                    <a:lnTo>
                      <a:pt x="152400" y="554736"/>
                    </a:lnTo>
                    <a:lnTo>
                      <a:pt x="298704" y="908304"/>
                    </a:lnTo>
                    <a:lnTo>
                      <a:pt x="475488" y="829056"/>
                    </a:lnTo>
                    <a:lnTo>
                      <a:pt x="688848" y="621792"/>
                    </a:lnTo>
                    <a:close/>
                  </a:path>
                </a:pathLst>
              </a:custGeom>
              <a:solidFill>
                <a:srgbClr val="99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3" name="フリーフォーム 1022"/>
              <p:cNvSpPr/>
              <p:nvPr/>
            </p:nvSpPr>
            <p:spPr>
              <a:xfrm>
                <a:off x="5210967" y="3272466"/>
                <a:ext cx="730943" cy="1122337"/>
              </a:xfrm>
              <a:custGeom>
                <a:avLst/>
                <a:gdLst>
                  <a:gd name="connsiteX0" fmla="*/ 0 w 664464"/>
                  <a:gd name="connsiteY0" fmla="*/ 780288 h 1121664"/>
                  <a:gd name="connsiteX1" fmla="*/ 158496 w 664464"/>
                  <a:gd name="connsiteY1" fmla="*/ 188976 h 1121664"/>
                  <a:gd name="connsiteX2" fmla="*/ 292608 w 664464"/>
                  <a:gd name="connsiteY2" fmla="*/ 0 h 1121664"/>
                  <a:gd name="connsiteX3" fmla="*/ 524256 w 664464"/>
                  <a:gd name="connsiteY3" fmla="*/ 292608 h 1121664"/>
                  <a:gd name="connsiteX4" fmla="*/ 664464 w 664464"/>
                  <a:gd name="connsiteY4" fmla="*/ 457200 h 1121664"/>
                  <a:gd name="connsiteX5" fmla="*/ 493776 w 664464"/>
                  <a:gd name="connsiteY5" fmla="*/ 1005840 h 1121664"/>
                  <a:gd name="connsiteX6" fmla="*/ 359664 w 664464"/>
                  <a:gd name="connsiteY6" fmla="*/ 1121664 h 1121664"/>
                  <a:gd name="connsiteX7" fmla="*/ 103632 w 664464"/>
                  <a:gd name="connsiteY7" fmla="*/ 963168 h 1121664"/>
                  <a:gd name="connsiteX8" fmla="*/ 0 w 664464"/>
                  <a:gd name="connsiteY8" fmla="*/ 780288 h 112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4464" h="1121664">
                    <a:moveTo>
                      <a:pt x="0" y="780288"/>
                    </a:moveTo>
                    <a:lnTo>
                      <a:pt x="158496" y="188976"/>
                    </a:lnTo>
                    <a:lnTo>
                      <a:pt x="292608" y="0"/>
                    </a:lnTo>
                    <a:lnTo>
                      <a:pt x="524256" y="292608"/>
                    </a:lnTo>
                    <a:lnTo>
                      <a:pt x="664464" y="457200"/>
                    </a:lnTo>
                    <a:lnTo>
                      <a:pt x="493776" y="1005840"/>
                    </a:lnTo>
                    <a:lnTo>
                      <a:pt x="359664" y="1121664"/>
                    </a:lnTo>
                    <a:lnTo>
                      <a:pt x="103632" y="963168"/>
                    </a:lnTo>
                    <a:lnTo>
                      <a:pt x="0" y="780288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4" name="フリーフォーム 1023"/>
              <p:cNvSpPr/>
              <p:nvPr/>
            </p:nvSpPr>
            <p:spPr>
              <a:xfrm>
                <a:off x="4753389" y="3560262"/>
                <a:ext cx="640637" cy="809607"/>
              </a:xfrm>
              <a:custGeom>
                <a:avLst/>
                <a:gdLst>
                  <a:gd name="connsiteX0" fmla="*/ 158496 w 554736"/>
                  <a:gd name="connsiteY0" fmla="*/ 646176 h 810768"/>
                  <a:gd name="connsiteX1" fmla="*/ 42672 w 554736"/>
                  <a:gd name="connsiteY1" fmla="*/ 60960 h 810768"/>
                  <a:gd name="connsiteX2" fmla="*/ 0 w 554736"/>
                  <a:gd name="connsiteY2" fmla="*/ 0 h 810768"/>
                  <a:gd name="connsiteX3" fmla="*/ 384048 w 554736"/>
                  <a:gd name="connsiteY3" fmla="*/ 225552 h 810768"/>
                  <a:gd name="connsiteX4" fmla="*/ 554736 w 554736"/>
                  <a:gd name="connsiteY4" fmla="*/ 499872 h 810768"/>
                  <a:gd name="connsiteX5" fmla="*/ 530352 w 554736"/>
                  <a:gd name="connsiteY5" fmla="*/ 810768 h 810768"/>
                  <a:gd name="connsiteX6" fmla="*/ 158496 w 554736"/>
                  <a:gd name="connsiteY6" fmla="*/ 646176 h 810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4736" h="810768">
                    <a:moveTo>
                      <a:pt x="158496" y="646176"/>
                    </a:moveTo>
                    <a:lnTo>
                      <a:pt x="42672" y="60960"/>
                    </a:lnTo>
                    <a:lnTo>
                      <a:pt x="0" y="0"/>
                    </a:lnTo>
                    <a:lnTo>
                      <a:pt x="384048" y="225552"/>
                    </a:lnTo>
                    <a:lnTo>
                      <a:pt x="554736" y="499872"/>
                    </a:lnTo>
                    <a:lnTo>
                      <a:pt x="530352" y="810768"/>
                    </a:lnTo>
                    <a:lnTo>
                      <a:pt x="158496" y="646176"/>
                    </a:lnTo>
                    <a:close/>
                  </a:path>
                </a:pathLst>
              </a:cu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25" name="フリーフォーム 1024"/>
              <p:cNvSpPr/>
              <p:nvPr/>
            </p:nvSpPr>
            <p:spPr>
              <a:xfrm>
                <a:off x="4735362" y="3820244"/>
                <a:ext cx="939176" cy="1011214"/>
              </a:xfrm>
              <a:custGeom>
                <a:avLst/>
                <a:gdLst>
                  <a:gd name="connsiteX0" fmla="*/ 725424 w 938784"/>
                  <a:gd name="connsiteY0" fmla="*/ 1011936 h 1011936"/>
                  <a:gd name="connsiteX1" fmla="*/ 262128 w 938784"/>
                  <a:gd name="connsiteY1" fmla="*/ 920496 h 1011936"/>
                  <a:gd name="connsiteX2" fmla="*/ 97536 w 938784"/>
                  <a:gd name="connsiteY2" fmla="*/ 749808 h 1011936"/>
                  <a:gd name="connsiteX3" fmla="*/ 0 w 938784"/>
                  <a:gd name="connsiteY3" fmla="*/ 512064 h 1011936"/>
                  <a:gd name="connsiteX4" fmla="*/ 91440 w 938784"/>
                  <a:gd name="connsiteY4" fmla="*/ 280416 h 1011936"/>
                  <a:gd name="connsiteX5" fmla="*/ 121920 w 938784"/>
                  <a:gd name="connsiteY5" fmla="*/ 0 h 1011936"/>
                  <a:gd name="connsiteX6" fmla="*/ 627888 w 938784"/>
                  <a:gd name="connsiteY6" fmla="*/ 445008 h 1011936"/>
                  <a:gd name="connsiteX7" fmla="*/ 938784 w 938784"/>
                  <a:gd name="connsiteY7" fmla="*/ 524256 h 1011936"/>
                  <a:gd name="connsiteX8" fmla="*/ 725424 w 938784"/>
                  <a:gd name="connsiteY8" fmla="*/ 1011936 h 101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8784" h="1011936">
                    <a:moveTo>
                      <a:pt x="725424" y="1011936"/>
                    </a:moveTo>
                    <a:lnTo>
                      <a:pt x="262128" y="920496"/>
                    </a:lnTo>
                    <a:lnTo>
                      <a:pt x="97536" y="749808"/>
                    </a:lnTo>
                    <a:lnTo>
                      <a:pt x="0" y="512064"/>
                    </a:lnTo>
                    <a:lnTo>
                      <a:pt x="91440" y="280416"/>
                    </a:lnTo>
                    <a:lnTo>
                      <a:pt x="121920" y="0"/>
                    </a:lnTo>
                    <a:lnTo>
                      <a:pt x="627888" y="445008"/>
                    </a:lnTo>
                    <a:lnTo>
                      <a:pt x="938784" y="524256"/>
                    </a:lnTo>
                    <a:lnTo>
                      <a:pt x="725424" y="1011936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1036" name="グループ化 69"/>
          <p:cNvGrpSpPr>
            <a:grpSpLocks/>
          </p:cNvGrpSpPr>
          <p:nvPr/>
        </p:nvGrpSpPr>
        <p:grpSpPr bwMode="auto">
          <a:xfrm>
            <a:off x="4254454" y="811216"/>
            <a:ext cx="1369832" cy="1819169"/>
            <a:chOff x="2034948" y="729850"/>
            <a:chExt cx="3886523" cy="5162125"/>
          </a:xfrm>
        </p:grpSpPr>
        <p:grpSp>
          <p:nvGrpSpPr>
            <p:cNvPr id="1037" name="グループ化 240"/>
            <p:cNvGrpSpPr>
              <a:grpSpLocks/>
            </p:cNvGrpSpPr>
            <p:nvPr/>
          </p:nvGrpSpPr>
          <p:grpSpPr bwMode="auto">
            <a:xfrm rot="690129">
              <a:off x="3121751" y="1606730"/>
              <a:ext cx="2799720" cy="4285245"/>
              <a:chOff x="2819400" y="-106626"/>
              <a:chExt cx="3733800" cy="5714946"/>
            </a:xfrm>
          </p:grpSpPr>
          <p:grpSp>
            <p:nvGrpSpPr>
              <p:cNvPr id="1251" name="グループ化 241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305" name="フリーフォーム 1304"/>
                <p:cNvSpPr/>
                <p:nvPr/>
              </p:nvSpPr>
              <p:spPr>
                <a:xfrm>
                  <a:off x="4591172" y="1294438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6" name="フリーフォーム 1305"/>
                <p:cNvSpPr/>
                <p:nvPr/>
              </p:nvSpPr>
              <p:spPr>
                <a:xfrm>
                  <a:off x="4854403" y="108643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7" name="フリーフォーム 1306"/>
                <p:cNvSpPr/>
                <p:nvPr/>
              </p:nvSpPr>
              <p:spPr>
                <a:xfrm>
                  <a:off x="5014329" y="9695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8" name="フリーフォーム 1307"/>
                <p:cNvSpPr/>
                <p:nvPr/>
              </p:nvSpPr>
              <p:spPr>
                <a:xfrm>
                  <a:off x="5229986" y="815898"/>
                  <a:ext cx="853280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9" name="フリーフォーム 1308"/>
                <p:cNvSpPr/>
                <p:nvPr/>
              </p:nvSpPr>
              <p:spPr>
                <a:xfrm>
                  <a:off x="5606148" y="69013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0" name="フリーフォーム 1309"/>
                <p:cNvSpPr/>
                <p:nvPr/>
              </p:nvSpPr>
              <p:spPr>
                <a:xfrm>
                  <a:off x="5454639" y="22853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1" name="フリーフォーム 1310"/>
                <p:cNvSpPr/>
                <p:nvPr/>
              </p:nvSpPr>
              <p:spPr>
                <a:xfrm>
                  <a:off x="5687617" y="216707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2" name="フリーフォーム 1311"/>
                <p:cNvSpPr/>
                <p:nvPr/>
              </p:nvSpPr>
              <p:spPr>
                <a:xfrm>
                  <a:off x="5041475" y="23340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3" name="フリーフォーム 1312"/>
                <p:cNvSpPr/>
                <p:nvPr/>
              </p:nvSpPr>
              <p:spPr>
                <a:xfrm>
                  <a:off x="4375925" y="1517155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4" name="フリーフォーム 1313"/>
                <p:cNvSpPr/>
                <p:nvPr/>
              </p:nvSpPr>
              <p:spPr>
                <a:xfrm>
                  <a:off x="4786677" y="421254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5" name="フリーフォーム 1314"/>
                <p:cNvSpPr/>
                <p:nvPr/>
              </p:nvSpPr>
              <p:spPr>
                <a:xfrm>
                  <a:off x="4528365" y="531991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6" name="フリーフォーム 1315"/>
                <p:cNvSpPr/>
                <p:nvPr/>
              </p:nvSpPr>
              <p:spPr>
                <a:xfrm>
                  <a:off x="4296378" y="79630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7" name="フリーフォーム 1316"/>
                <p:cNvSpPr/>
                <p:nvPr/>
              </p:nvSpPr>
              <p:spPr>
                <a:xfrm>
                  <a:off x="4146893" y="1848010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8" name="フリーフォーム 1317"/>
                <p:cNvSpPr/>
                <p:nvPr/>
              </p:nvSpPr>
              <p:spPr>
                <a:xfrm>
                  <a:off x="3826505" y="1456344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19" name="フリーフォーム 1318"/>
                <p:cNvSpPr/>
                <p:nvPr/>
              </p:nvSpPr>
              <p:spPr>
                <a:xfrm>
                  <a:off x="4111895" y="103000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20" name="フリーフォーム 1319"/>
                <p:cNvSpPr/>
                <p:nvPr/>
              </p:nvSpPr>
              <p:spPr>
                <a:xfrm>
                  <a:off x="3838434" y="539443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252" name="グループ化 242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89" name="フリーフォーム 1288"/>
                <p:cNvSpPr/>
                <p:nvPr/>
              </p:nvSpPr>
              <p:spPr>
                <a:xfrm>
                  <a:off x="4593371" y="129433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0" name="フリーフォーム 1289"/>
                <p:cNvSpPr/>
                <p:nvPr/>
              </p:nvSpPr>
              <p:spPr>
                <a:xfrm>
                  <a:off x="4855599" y="108449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1" name="フリーフォーム 1290"/>
                <p:cNvSpPr/>
                <p:nvPr/>
              </p:nvSpPr>
              <p:spPr>
                <a:xfrm>
                  <a:off x="5016320" y="96820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2" name="フリーフォーム 1291"/>
                <p:cNvSpPr/>
                <p:nvPr/>
              </p:nvSpPr>
              <p:spPr>
                <a:xfrm>
                  <a:off x="5229317" y="816690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3" name="フリーフォーム 1292"/>
                <p:cNvSpPr/>
                <p:nvPr/>
              </p:nvSpPr>
              <p:spPr>
                <a:xfrm>
                  <a:off x="5607495" y="68947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4" name="フリーフォーム 1293"/>
                <p:cNvSpPr/>
                <p:nvPr/>
              </p:nvSpPr>
              <p:spPr>
                <a:xfrm>
                  <a:off x="5453866" y="227080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5" name="フリーフォーム 1294"/>
                <p:cNvSpPr/>
                <p:nvPr/>
              </p:nvSpPr>
              <p:spPr>
                <a:xfrm>
                  <a:off x="5687109" y="215902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>
                <a:xfrm>
                  <a:off x="5042611" y="23133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7" name="フリーフォーム 1296"/>
                <p:cNvSpPr/>
                <p:nvPr/>
              </p:nvSpPr>
              <p:spPr>
                <a:xfrm>
                  <a:off x="4377271" y="151678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8" name="フリーフォーム 1297"/>
                <p:cNvSpPr/>
                <p:nvPr/>
              </p:nvSpPr>
              <p:spPr>
                <a:xfrm>
                  <a:off x="4787359" y="420939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99" name="フリーフォーム 1298"/>
                <p:cNvSpPr/>
                <p:nvPr/>
              </p:nvSpPr>
              <p:spPr>
                <a:xfrm>
                  <a:off x="4529308" y="5324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0" name="フリーフォーム 1299"/>
                <p:cNvSpPr/>
                <p:nvPr/>
              </p:nvSpPr>
              <p:spPr>
                <a:xfrm>
                  <a:off x="4295820" y="793866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1" name="フリーフォーム 1300"/>
                <p:cNvSpPr/>
                <p:nvPr/>
              </p:nvSpPr>
              <p:spPr>
                <a:xfrm>
                  <a:off x="4148983" y="1847927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2" name="フリーフォーム 1301"/>
                <p:cNvSpPr/>
                <p:nvPr/>
              </p:nvSpPr>
              <p:spPr>
                <a:xfrm>
                  <a:off x="3829055" y="145489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3" name="フリーフォーム 1302"/>
                <p:cNvSpPr/>
                <p:nvPr/>
              </p:nvSpPr>
              <p:spPr>
                <a:xfrm>
                  <a:off x="4112440" y="1029684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304" name="フリーフォーム 1303"/>
                <p:cNvSpPr/>
                <p:nvPr/>
              </p:nvSpPr>
              <p:spPr>
                <a:xfrm>
                  <a:off x="3838533" y="539141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253" name="グループ化 243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73" name="フリーフォーム 1272"/>
                <p:cNvSpPr/>
                <p:nvPr/>
              </p:nvSpPr>
              <p:spPr>
                <a:xfrm>
                  <a:off x="4593962" y="1294861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4" name="フリーフォーム 1273"/>
                <p:cNvSpPr/>
                <p:nvPr/>
              </p:nvSpPr>
              <p:spPr>
                <a:xfrm>
                  <a:off x="4856358" y="108417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5" name="フリーフォーム 1274"/>
                <p:cNvSpPr/>
                <p:nvPr/>
              </p:nvSpPr>
              <p:spPr>
                <a:xfrm>
                  <a:off x="5017181" y="968789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6" name="フリーフォーム 1275"/>
                <p:cNvSpPr/>
                <p:nvPr/>
              </p:nvSpPr>
              <p:spPr>
                <a:xfrm>
                  <a:off x="5231746" y="815052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7" name="フリーフォーム 1276"/>
                <p:cNvSpPr/>
                <p:nvPr/>
              </p:nvSpPr>
              <p:spPr>
                <a:xfrm>
                  <a:off x="5608734" y="6881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8" name="フリーフォーム 1277"/>
                <p:cNvSpPr/>
                <p:nvPr/>
              </p:nvSpPr>
              <p:spPr>
                <a:xfrm>
                  <a:off x="5455783" y="226802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9" name="フリーフォーム 1278"/>
                <p:cNvSpPr/>
                <p:nvPr/>
              </p:nvSpPr>
              <p:spPr>
                <a:xfrm>
                  <a:off x="5688040" y="216704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0" name="フリーフォーム 1279"/>
                <p:cNvSpPr/>
                <p:nvPr/>
              </p:nvSpPr>
              <p:spPr>
                <a:xfrm>
                  <a:off x="5042123" y="230969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>
                <a:xfrm>
                  <a:off x="4378241" y="151717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2" name="フリーフォーム 1281"/>
                <p:cNvSpPr/>
                <p:nvPr/>
              </p:nvSpPr>
              <p:spPr>
                <a:xfrm>
                  <a:off x="4788874" y="420355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>
                <a:xfrm>
                  <a:off x="4531087" y="53208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4" name="フリーフォーム 1283"/>
                <p:cNvSpPr/>
                <p:nvPr/>
              </p:nvSpPr>
              <p:spPr>
                <a:xfrm>
                  <a:off x="4297255" y="794895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5" name="フリーフォーム 1284"/>
                <p:cNvSpPr/>
                <p:nvPr/>
              </p:nvSpPr>
              <p:spPr>
                <a:xfrm>
                  <a:off x="4149237" y="1845736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6" name="フリーフォーム 1285"/>
                <p:cNvSpPr/>
                <p:nvPr/>
              </p:nvSpPr>
              <p:spPr>
                <a:xfrm>
                  <a:off x="3830244" y="1456154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7" name="フリーフォーム 1286"/>
                <p:cNvSpPr/>
                <p:nvPr/>
              </p:nvSpPr>
              <p:spPr>
                <a:xfrm>
                  <a:off x="4112817" y="102980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88" name="フリーフォーム 1287"/>
                <p:cNvSpPr/>
                <p:nvPr/>
              </p:nvSpPr>
              <p:spPr>
                <a:xfrm>
                  <a:off x="3841015" y="537792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254" name="グループ化 244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57" name="フリーフォーム 1256"/>
                <p:cNvSpPr/>
                <p:nvPr/>
              </p:nvSpPr>
              <p:spPr>
                <a:xfrm>
                  <a:off x="4592604" y="129342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8" name="フリーフォーム 1257"/>
                <p:cNvSpPr/>
                <p:nvPr/>
              </p:nvSpPr>
              <p:spPr>
                <a:xfrm>
                  <a:off x="4856111" y="1083615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9" name="フリーフォーム 1258"/>
                <p:cNvSpPr/>
                <p:nvPr/>
              </p:nvSpPr>
              <p:spPr>
                <a:xfrm>
                  <a:off x="5016766" y="966669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0" name="フリーフォーム 1259"/>
                <p:cNvSpPr/>
                <p:nvPr/>
              </p:nvSpPr>
              <p:spPr>
                <a:xfrm>
                  <a:off x="5229770" y="813301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1" name="フリーフォーム 1260"/>
                <p:cNvSpPr/>
                <p:nvPr/>
              </p:nvSpPr>
              <p:spPr>
                <a:xfrm>
                  <a:off x="5607964" y="68617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2" name="フリーフォーム 1261"/>
                <p:cNvSpPr/>
                <p:nvPr/>
              </p:nvSpPr>
              <p:spPr>
                <a:xfrm>
                  <a:off x="5454559" y="225195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3" name="フリーフォーム 1262"/>
                <p:cNvSpPr/>
                <p:nvPr/>
              </p:nvSpPr>
              <p:spPr>
                <a:xfrm>
                  <a:off x="5688082" y="213980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4" name="フリーフォーム 1263"/>
                <p:cNvSpPr/>
                <p:nvPr/>
              </p:nvSpPr>
              <p:spPr>
                <a:xfrm>
                  <a:off x="5041566" y="22949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5" name="フリーフォーム 1264"/>
                <p:cNvSpPr/>
                <p:nvPr/>
              </p:nvSpPr>
              <p:spPr>
                <a:xfrm>
                  <a:off x="4376987" y="151597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6" name="フリーフォーム 1265"/>
                <p:cNvSpPr/>
                <p:nvPr/>
              </p:nvSpPr>
              <p:spPr>
                <a:xfrm>
                  <a:off x="4787856" y="41811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7" name="フリーフォーム 1266"/>
                <p:cNvSpPr/>
                <p:nvPr/>
              </p:nvSpPr>
              <p:spPr>
                <a:xfrm>
                  <a:off x="4529210" y="53066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>
                <a:xfrm>
                  <a:off x="4295615" y="793067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>
                <a:xfrm>
                  <a:off x="4149048" y="184460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0" name="フリーフォーム 1269"/>
                <p:cNvSpPr/>
                <p:nvPr/>
              </p:nvSpPr>
              <p:spPr>
                <a:xfrm>
                  <a:off x="3827690" y="1454233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>
                <a:xfrm>
                  <a:off x="4112418" y="1027362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>
                <a:xfrm>
                  <a:off x="3838521" y="536713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255" name="フリーフォーム 1254"/>
              <p:cNvSpPr/>
              <p:nvPr/>
            </p:nvSpPr>
            <p:spPr>
              <a:xfrm>
                <a:off x="2819223" y="2398635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56" name="フリーフォーム 1255"/>
              <p:cNvSpPr/>
              <p:nvPr/>
            </p:nvSpPr>
            <p:spPr>
              <a:xfrm>
                <a:off x="3127099" y="259658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038" name="グループ化 311"/>
            <p:cNvGrpSpPr>
              <a:grpSpLocks/>
            </p:cNvGrpSpPr>
            <p:nvPr/>
          </p:nvGrpSpPr>
          <p:grpSpPr bwMode="auto">
            <a:xfrm>
              <a:off x="2034948" y="729850"/>
              <a:ext cx="2799720" cy="4285245"/>
              <a:chOff x="2819400" y="-106626"/>
              <a:chExt cx="3733800" cy="5714946"/>
            </a:xfrm>
          </p:grpSpPr>
          <p:grpSp>
            <p:nvGrpSpPr>
              <p:cNvPr id="1181" name="グループ化 312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35" name="フリーフォーム 1234"/>
                <p:cNvSpPr/>
                <p:nvPr/>
              </p:nvSpPr>
              <p:spPr>
                <a:xfrm>
                  <a:off x="4593714" y="129735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6" name="フリーフォーム 1235"/>
                <p:cNvSpPr/>
                <p:nvPr/>
              </p:nvSpPr>
              <p:spPr>
                <a:xfrm>
                  <a:off x="4856261" y="1087711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7" name="フリーフォーム 1236"/>
                <p:cNvSpPr/>
                <p:nvPr/>
              </p:nvSpPr>
              <p:spPr>
                <a:xfrm>
                  <a:off x="5017178" y="97124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8" name="フリーフォーム 1237"/>
                <p:cNvSpPr/>
                <p:nvPr/>
              </p:nvSpPr>
              <p:spPr>
                <a:xfrm>
                  <a:off x="5231028" y="818774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>
                  <a:off x="5607910" y="691717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>
                  <a:off x="5455463" y="23007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>
                <a:xfrm>
                  <a:off x="5688369" y="219487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2" name="フリーフォーム 1241"/>
                <p:cNvSpPr/>
                <p:nvPr/>
              </p:nvSpPr>
              <p:spPr>
                <a:xfrm>
                  <a:off x="5042586" y="234311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3" name="フリーフォーム 1242"/>
                <p:cNvSpPr/>
                <p:nvPr/>
              </p:nvSpPr>
              <p:spPr>
                <a:xfrm>
                  <a:off x="4377747" y="151970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4" name="フリーフォーム 1243"/>
                <p:cNvSpPr/>
                <p:nvPr/>
              </p:nvSpPr>
              <p:spPr>
                <a:xfrm>
                  <a:off x="4788507" y="42277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5" name="フリーフォーム 1244"/>
                <p:cNvSpPr/>
                <p:nvPr/>
              </p:nvSpPr>
              <p:spPr>
                <a:xfrm>
                  <a:off x="4530194" y="53501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6" name="フリーフォーム 1245"/>
                <p:cNvSpPr/>
                <p:nvPr/>
              </p:nvSpPr>
              <p:spPr>
                <a:xfrm>
                  <a:off x="4297289" y="797598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7" name="フリーフォーム 1246"/>
                <p:cNvSpPr/>
                <p:nvPr/>
              </p:nvSpPr>
              <p:spPr>
                <a:xfrm>
                  <a:off x="4149077" y="185005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8" name="フリーフォーム 1247"/>
                <p:cNvSpPr/>
                <p:nvPr/>
              </p:nvSpPr>
              <p:spPr>
                <a:xfrm>
                  <a:off x="3829362" y="145829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>
                  <a:off x="4113083" y="1032653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50" name="フリーフォーム 1249"/>
                <p:cNvSpPr/>
                <p:nvPr/>
              </p:nvSpPr>
              <p:spPr>
                <a:xfrm>
                  <a:off x="3839948" y="54136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82" name="グループ化 313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19" name="フリーフォーム 1218"/>
                <p:cNvSpPr/>
                <p:nvPr/>
              </p:nvSpPr>
              <p:spPr>
                <a:xfrm>
                  <a:off x="4592293" y="1295758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0" name="フリーフォーム 1219"/>
                <p:cNvSpPr/>
                <p:nvPr/>
              </p:nvSpPr>
              <p:spPr>
                <a:xfrm>
                  <a:off x="4855232" y="108594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1" name="フリーフォーム 1220"/>
                <p:cNvSpPr/>
                <p:nvPr/>
              </p:nvSpPr>
              <p:spPr>
                <a:xfrm>
                  <a:off x="5017046" y="969512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2" name="フリーフォーム 1221"/>
                <p:cNvSpPr/>
                <p:nvPr/>
              </p:nvSpPr>
              <p:spPr>
                <a:xfrm>
                  <a:off x="5229487" y="816354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3" name="フリーフォーム 1222"/>
                <p:cNvSpPr/>
                <p:nvPr/>
              </p:nvSpPr>
              <p:spPr>
                <a:xfrm>
                  <a:off x="5608090" y="690194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4" name="フリーフォーム 1223"/>
                <p:cNvSpPr/>
                <p:nvPr/>
              </p:nvSpPr>
              <p:spPr>
                <a:xfrm>
                  <a:off x="5455022" y="22826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5" name="フリーフォーム 1224"/>
                <p:cNvSpPr/>
                <p:nvPr/>
              </p:nvSpPr>
              <p:spPr>
                <a:xfrm>
                  <a:off x="5687815" y="21804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5041084" y="23218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7" name="フリーフォーム 1226"/>
                <p:cNvSpPr/>
                <p:nvPr/>
              </p:nvSpPr>
              <p:spPr>
                <a:xfrm>
                  <a:off x="4377096" y="151834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8" name="フリーフォーム 1227"/>
                <p:cNvSpPr/>
                <p:nvPr/>
              </p:nvSpPr>
              <p:spPr>
                <a:xfrm>
                  <a:off x="4788547" y="420211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4529617" y="532806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0" name="フリーフォーム 1229"/>
                <p:cNvSpPr/>
                <p:nvPr/>
              </p:nvSpPr>
              <p:spPr>
                <a:xfrm>
                  <a:off x="4296182" y="79622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1" name="フリーフォーム 1230"/>
                <p:cNvSpPr/>
                <p:nvPr/>
              </p:nvSpPr>
              <p:spPr>
                <a:xfrm>
                  <a:off x="4149268" y="1846887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2" name="フリーフォーム 1231"/>
                <p:cNvSpPr/>
                <p:nvPr/>
              </p:nvSpPr>
              <p:spPr>
                <a:xfrm>
                  <a:off x="3829332" y="1455009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3" name="フリーフォーム 1232"/>
                <p:cNvSpPr/>
                <p:nvPr/>
              </p:nvSpPr>
              <p:spPr>
                <a:xfrm>
                  <a:off x="4111330" y="1029900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>
                <a:xfrm>
                  <a:off x="3838838" y="538826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83" name="グループ化 314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203" name="フリーフォーム 1202"/>
                <p:cNvSpPr/>
                <p:nvPr/>
              </p:nvSpPr>
              <p:spPr>
                <a:xfrm>
                  <a:off x="4595023" y="1296111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4855636" y="1085714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5" name="フリーフォーム 1204"/>
                <p:cNvSpPr/>
                <p:nvPr/>
              </p:nvSpPr>
              <p:spPr>
                <a:xfrm>
                  <a:off x="5017594" y="969412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6" name="フリーフォーム 1205"/>
                <p:cNvSpPr/>
                <p:nvPr/>
              </p:nvSpPr>
              <p:spPr>
                <a:xfrm>
                  <a:off x="5232411" y="816105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7" name="フリーフォーム 1206"/>
                <p:cNvSpPr/>
                <p:nvPr/>
              </p:nvSpPr>
              <p:spPr>
                <a:xfrm>
                  <a:off x="5609108" y="689313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8" name="フリーフォーム 1207"/>
                <p:cNvSpPr/>
                <p:nvPr/>
              </p:nvSpPr>
              <p:spPr>
                <a:xfrm>
                  <a:off x="5455201" y="22779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9" name="フリーフォーム 1208"/>
                <p:cNvSpPr/>
                <p:nvPr/>
              </p:nvSpPr>
              <p:spPr>
                <a:xfrm>
                  <a:off x="5689878" y="217423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0" name="フリーフォーム 1209"/>
                <p:cNvSpPr/>
                <p:nvPr/>
              </p:nvSpPr>
              <p:spPr>
                <a:xfrm>
                  <a:off x="5043158" y="232951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1" name="フリーフォーム 1210"/>
                <p:cNvSpPr/>
                <p:nvPr/>
              </p:nvSpPr>
              <p:spPr>
                <a:xfrm>
                  <a:off x="4377950" y="1518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2" name="フリーフォーム 1211"/>
                <p:cNvSpPr/>
                <p:nvPr/>
              </p:nvSpPr>
              <p:spPr>
                <a:xfrm>
                  <a:off x="4788373" y="421188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3" name="フリーフォーム 1212"/>
                <p:cNvSpPr/>
                <p:nvPr/>
              </p:nvSpPr>
              <p:spPr>
                <a:xfrm>
                  <a:off x="4531737" y="533999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4" name="フリーフォーム 1213"/>
                <p:cNvSpPr/>
                <p:nvPr/>
              </p:nvSpPr>
              <p:spPr>
                <a:xfrm>
                  <a:off x="4298096" y="795334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5" name="フリーフォーム 1214"/>
                <p:cNvSpPr/>
                <p:nvPr/>
              </p:nvSpPr>
              <p:spPr>
                <a:xfrm>
                  <a:off x="4148864" y="1847188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>
                <a:xfrm>
                  <a:off x="3830231" y="1457319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7" name="フリーフォーム 1216"/>
                <p:cNvSpPr/>
                <p:nvPr/>
              </p:nvSpPr>
              <p:spPr>
                <a:xfrm>
                  <a:off x="4113549" y="103003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18" name="フリーフォーム 1217"/>
                <p:cNvSpPr/>
                <p:nvPr/>
              </p:nvSpPr>
              <p:spPr>
                <a:xfrm>
                  <a:off x="3840107" y="539782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84" name="グループ化 315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87" name="フリーフォーム 1186"/>
                <p:cNvSpPr/>
                <p:nvPr/>
              </p:nvSpPr>
              <p:spPr>
                <a:xfrm>
                  <a:off x="4592855" y="1295700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8" name="フリーフォーム 1187"/>
                <p:cNvSpPr/>
                <p:nvPr/>
              </p:nvSpPr>
              <p:spPr>
                <a:xfrm>
                  <a:off x="4855992" y="108427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9" name="フリーフォーム 1188"/>
                <p:cNvSpPr/>
                <p:nvPr/>
              </p:nvSpPr>
              <p:spPr>
                <a:xfrm>
                  <a:off x="5016750" y="969157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>
                <a:xfrm>
                  <a:off x="5230451" y="816098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1" name="フリーフォーム 1190"/>
                <p:cNvSpPr/>
                <p:nvPr/>
              </p:nvSpPr>
              <p:spPr>
                <a:xfrm>
                  <a:off x="5606998" y="688036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>
                <a:xfrm>
                  <a:off x="5455119" y="22662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3" name="フリーフォーム 1192"/>
                <p:cNvSpPr/>
                <p:nvPr/>
              </p:nvSpPr>
              <p:spPr>
                <a:xfrm>
                  <a:off x="5687343" y="21620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4" name="フリーフォーム 1193"/>
                <p:cNvSpPr/>
                <p:nvPr/>
              </p:nvSpPr>
              <p:spPr>
                <a:xfrm>
                  <a:off x="5041792" y="231577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5" name="フリーフォーム 1194"/>
                <p:cNvSpPr/>
                <p:nvPr/>
              </p:nvSpPr>
              <p:spPr>
                <a:xfrm>
                  <a:off x="4378032" y="151801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6" name="フリーフォーム 1195"/>
                <p:cNvSpPr/>
                <p:nvPr/>
              </p:nvSpPr>
              <p:spPr>
                <a:xfrm>
                  <a:off x="4788996" y="41940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7" name="フリーフォーム 1196"/>
                <p:cNvSpPr/>
                <p:nvPr/>
              </p:nvSpPr>
              <p:spPr>
                <a:xfrm>
                  <a:off x="4530438" y="532458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>
                  <a:off x="4297779" y="79582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99" name="フリーフォーム 1198"/>
                <p:cNvSpPr/>
                <p:nvPr/>
              </p:nvSpPr>
              <p:spPr>
                <a:xfrm>
                  <a:off x="4149316" y="1848039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>
                <a:xfrm>
                  <a:off x="3829307" y="1455405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113304" y="10305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3840785" y="538225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185" name="フリーフォーム 1184"/>
              <p:cNvSpPr/>
              <p:nvPr/>
            </p:nvSpPr>
            <p:spPr>
              <a:xfrm>
                <a:off x="2819400" y="240063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86" name="フリーフォーム 1185"/>
              <p:cNvSpPr/>
              <p:nvPr/>
            </p:nvSpPr>
            <p:spPr>
              <a:xfrm>
                <a:off x="3126412" y="2597575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039" name="グループ化 382"/>
            <p:cNvGrpSpPr>
              <a:grpSpLocks/>
            </p:cNvGrpSpPr>
            <p:nvPr/>
          </p:nvGrpSpPr>
          <p:grpSpPr bwMode="auto">
            <a:xfrm rot="127290">
              <a:off x="2355285" y="1233071"/>
              <a:ext cx="2799720" cy="4285245"/>
              <a:chOff x="2819400" y="-106626"/>
              <a:chExt cx="3733800" cy="5714946"/>
            </a:xfrm>
          </p:grpSpPr>
          <p:grpSp>
            <p:nvGrpSpPr>
              <p:cNvPr id="1111" name="グループ化 383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65" name="フリーフォーム 1164"/>
                <p:cNvSpPr/>
                <p:nvPr/>
              </p:nvSpPr>
              <p:spPr>
                <a:xfrm>
                  <a:off x="4592876" y="1294652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>
                <a:xfrm>
                  <a:off x="4853626" y="10853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7" name="フリーフォーム 1166"/>
                <p:cNvSpPr/>
                <p:nvPr/>
              </p:nvSpPr>
              <p:spPr>
                <a:xfrm>
                  <a:off x="5015593" y="970516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8" name="フリーフォーム 1167"/>
                <p:cNvSpPr/>
                <p:nvPr/>
              </p:nvSpPr>
              <p:spPr>
                <a:xfrm>
                  <a:off x="5228343" y="81787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9" name="フリーフォーム 1168"/>
                <p:cNvSpPr/>
                <p:nvPr/>
              </p:nvSpPr>
              <p:spPr>
                <a:xfrm>
                  <a:off x="5607006" y="689530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>
                  <a:off x="5454224" y="228717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1" name="フリーフォーム 1170"/>
                <p:cNvSpPr/>
                <p:nvPr/>
              </p:nvSpPr>
              <p:spPr>
                <a:xfrm>
                  <a:off x="5686005" y="21881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2" name="フリーフォーム 1171"/>
                <p:cNvSpPr/>
                <p:nvPr/>
              </p:nvSpPr>
              <p:spPr>
                <a:xfrm>
                  <a:off x="5040302" y="23371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3" name="フリーフォーム 1172"/>
                <p:cNvSpPr/>
                <p:nvPr/>
              </p:nvSpPr>
              <p:spPr>
                <a:xfrm>
                  <a:off x="4375715" y="1518200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4" name="フリーフォーム 1173"/>
                <p:cNvSpPr/>
                <p:nvPr/>
              </p:nvSpPr>
              <p:spPr>
                <a:xfrm>
                  <a:off x="4787686" y="420742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5" name="フリーフォーム 1174"/>
                <p:cNvSpPr/>
                <p:nvPr/>
              </p:nvSpPr>
              <p:spPr>
                <a:xfrm>
                  <a:off x="4527839" y="532767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6" name="フリーフォーム 1175"/>
                <p:cNvSpPr/>
                <p:nvPr/>
              </p:nvSpPr>
              <p:spPr>
                <a:xfrm>
                  <a:off x="4295477" y="795105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>
                <a:xfrm>
                  <a:off x="4147416" y="1847520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8" name="フリーフォーム 1177"/>
                <p:cNvSpPr/>
                <p:nvPr/>
              </p:nvSpPr>
              <p:spPr>
                <a:xfrm>
                  <a:off x="3827036" y="1455771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79" name="フリーフォーム 1178"/>
                <p:cNvSpPr/>
                <p:nvPr/>
              </p:nvSpPr>
              <p:spPr>
                <a:xfrm>
                  <a:off x="4110896" y="1031147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80" name="フリーフォーム 1179"/>
                <p:cNvSpPr/>
                <p:nvPr/>
              </p:nvSpPr>
              <p:spPr>
                <a:xfrm>
                  <a:off x="3838789" y="540394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12" name="グループ化 384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49" name="フリーフォーム 1148"/>
                <p:cNvSpPr/>
                <p:nvPr/>
              </p:nvSpPr>
              <p:spPr>
                <a:xfrm>
                  <a:off x="4591645" y="1294429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0" name="フリーフォーム 1149"/>
                <p:cNvSpPr/>
                <p:nvPr/>
              </p:nvSpPr>
              <p:spPr>
                <a:xfrm>
                  <a:off x="4854881" y="108643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>
                  <a:off x="5014811" y="9695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2" name="フリーフォーム 1151"/>
                <p:cNvSpPr/>
                <p:nvPr/>
              </p:nvSpPr>
              <p:spPr>
                <a:xfrm>
                  <a:off x="5230481" y="815924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3" name="フリーフォーム 1152"/>
                <p:cNvSpPr/>
                <p:nvPr/>
              </p:nvSpPr>
              <p:spPr>
                <a:xfrm>
                  <a:off x="5606650" y="690175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4" name="フリーフォーム 1153"/>
                <p:cNvSpPr/>
                <p:nvPr/>
              </p:nvSpPr>
              <p:spPr>
                <a:xfrm>
                  <a:off x="5455155" y="228554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5" name="フリーフォーム 1154"/>
                <p:cNvSpPr/>
                <p:nvPr/>
              </p:nvSpPr>
              <p:spPr>
                <a:xfrm>
                  <a:off x="5688135" y="21673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6" name="フリーフォーム 1155"/>
                <p:cNvSpPr/>
                <p:nvPr/>
              </p:nvSpPr>
              <p:spPr>
                <a:xfrm>
                  <a:off x="5041987" y="233406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7" name="フリーフォーム 1156"/>
                <p:cNvSpPr/>
                <p:nvPr/>
              </p:nvSpPr>
              <p:spPr>
                <a:xfrm>
                  <a:off x="4376390" y="151714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8" name="フリーフォーム 1157"/>
                <p:cNvSpPr/>
                <p:nvPr/>
              </p:nvSpPr>
              <p:spPr>
                <a:xfrm>
                  <a:off x="4787183" y="421248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9" name="フリーフォーム 1158"/>
                <p:cNvSpPr/>
                <p:nvPr/>
              </p:nvSpPr>
              <p:spPr>
                <a:xfrm>
                  <a:off x="4528865" y="531975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0" name="フリーフォーム 1159"/>
                <p:cNvSpPr/>
                <p:nvPr/>
              </p:nvSpPr>
              <p:spPr>
                <a:xfrm>
                  <a:off x="4296869" y="796284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1" name="フリーフォーム 1160"/>
                <p:cNvSpPr/>
                <p:nvPr/>
              </p:nvSpPr>
              <p:spPr>
                <a:xfrm>
                  <a:off x="4147351" y="1847982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2" name="フリーフォーム 1161"/>
                <p:cNvSpPr/>
                <p:nvPr/>
              </p:nvSpPr>
              <p:spPr>
                <a:xfrm>
                  <a:off x="3826975" y="1456303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3" name="フリーフォーム 1162"/>
                <p:cNvSpPr/>
                <p:nvPr/>
              </p:nvSpPr>
              <p:spPr>
                <a:xfrm>
                  <a:off x="4112377" y="1029971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64" name="フリーフォーム 1163"/>
                <p:cNvSpPr/>
                <p:nvPr/>
              </p:nvSpPr>
              <p:spPr>
                <a:xfrm>
                  <a:off x="3838906" y="539438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13" name="グループ化 385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33" name="フリーフォーム 1132"/>
                <p:cNvSpPr/>
                <p:nvPr/>
              </p:nvSpPr>
              <p:spPr>
                <a:xfrm>
                  <a:off x="4594037" y="129560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4" name="フリーフォーム 1133"/>
                <p:cNvSpPr/>
                <p:nvPr/>
              </p:nvSpPr>
              <p:spPr>
                <a:xfrm>
                  <a:off x="4855537" y="1085870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5" name="フリーフォーム 1134"/>
                <p:cNvSpPr/>
                <p:nvPr/>
              </p:nvSpPr>
              <p:spPr>
                <a:xfrm>
                  <a:off x="5017840" y="96886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>
                  <a:off x="5231693" y="815909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7" name="フリーフォーム 1136"/>
                <p:cNvSpPr/>
                <p:nvPr/>
              </p:nvSpPr>
              <p:spPr>
                <a:xfrm>
                  <a:off x="5608542" y="689049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8" name="フリーフォーム 1137"/>
                <p:cNvSpPr/>
                <p:nvPr/>
              </p:nvSpPr>
              <p:spPr>
                <a:xfrm>
                  <a:off x="5456417" y="22847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>
                  <a:off x="5688803" y="216845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>
                  <a:off x="5043012" y="23154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>
                <a:xfrm>
                  <a:off x="4377075" y="1518009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>
                  <a:off x="4788394" y="420006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3" name="フリーフォーム 1142"/>
                <p:cNvSpPr/>
                <p:nvPr/>
              </p:nvSpPr>
              <p:spPr>
                <a:xfrm>
                  <a:off x="4531070" y="534109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4" name="フリーフォーム 1143"/>
                <p:cNvSpPr/>
                <p:nvPr/>
              </p:nvSpPr>
              <p:spPr>
                <a:xfrm>
                  <a:off x="4298096" y="795900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>
                <a:xfrm>
                  <a:off x="4149914" y="1847724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6" name="フリーフォーム 1145"/>
                <p:cNvSpPr/>
                <p:nvPr/>
              </p:nvSpPr>
              <p:spPr>
                <a:xfrm>
                  <a:off x="3830141" y="1456302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7" name="フリーフォーム 1146"/>
                <p:cNvSpPr/>
                <p:nvPr/>
              </p:nvSpPr>
              <p:spPr>
                <a:xfrm>
                  <a:off x="4113252" y="1030151"/>
                  <a:ext cx="158800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8" name="フリーフォーム 1147"/>
                <p:cNvSpPr/>
                <p:nvPr/>
              </p:nvSpPr>
              <p:spPr>
                <a:xfrm>
                  <a:off x="3841278" y="539320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114" name="グループ化 386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117" name="フリーフォーム 1116"/>
                <p:cNvSpPr/>
                <p:nvPr/>
              </p:nvSpPr>
              <p:spPr>
                <a:xfrm>
                  <a:off x="4592548" y="129334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8" name="フリーフォーム 1117"/>
                <p:cNvSpPr/>
                <p:nvPr/>
              </p:nvSpPr>
              <p:spPr>
                <a:xfrm>
                  <a:off x="4855148" y="1083446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9" name="フリーフォーム 1118"/>
                <p:cNvSpPr/>
                <p:nvPr/>
              </p:nvSpPr>
              <p:spPr>
                <a:xfrm>
                  <a:off x="5017158" y="967184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0" name="フリーフォーム 1119"/>
                <p:cNvSpPr/>
                <p:nvPr/>
              </p:nvSpPr>
              <p:spPr>
                <a:xfrm>
                  <a:off x="5230777" y="81527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1" name="フリーフォーム 1120"/>
                <p:cNvSpPr/>
                <p:nvPr/>
              </p:nvSpPr>
              <p:spPr>
                <a:xfrm>
                  <a:off x="5606109" y="687886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2" name="フリーフォーム 1121"/>
                <p:cNvSpPr/>
                <p:nvPr/>
              </p:nvSpPr>
              <p:spPr>
                <a:xfrm>
                  <a:off x="5454260" y="225873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3" name="フリーフォーム 1122"/>
                <p:cNvSpPr/>
                <p:nvPr/>
              </p:nvSpPr>
              <p:spPr>
                <a:xfrm>
                  <a:off x="5687215" y="214790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4" name="フリーフォーム 1123"/>
                <p:cNvSpPr/>
                <p:nvPr/>
              </p:nvSpPr>
              <p:spPr>
                <a:xfrm>
                  <a:off x="5041806" y="230393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5" name="フリーフォーム 1124"/>
                <p:cNvSpPr/>
                <p:nvPr/>
              </p:nvSpPr>
              <p:spPr>
                <a:xfrm>
                  <a:off x="4377365" y="151678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6" name="フリーフォーム 1125"/>
                <p:cNvSpPr/>
                <p:nvPr/>
              </p:nvSpPr>
              <p:spPr>
                <a:xfrm>
                  <a:off x="4788232" y="419074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7" name="フリーフォーム 1126"/>
                <p:cNvSpPr/>
                <p:nvPr/>
              </p:nvSpPr>
              <p:spPr>
                <a:xfrm>
                  <a:off x="4528541" y="532130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8" name="フリーフォーム 1127"/>
                <p:cNvSpPr/>
                <p:nvPr/>
              </p:nvSpPr>
              <p:spPr>
                <a:xfrm>
                  <a:off x="4296328" y="79484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9" name="フリーフォーム 1128"/>
                <p:cNvSpPr/>
                <p:nvPr/>
              </p:nvSpPr>
              <p:spPr>
                <a:xfrm>
                  <a:off x="4147865" y="1845561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0" name="フリーフォーム 1129"/>
                <p:cNvSpPr/>
                <p:nvPr/>
              </p:nvSpPr>
              <p:spPr>
                <a:xfrm>
                  <a:off x="3828138" y="1455538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1" name="フリーフォーム 1130"/>
                <p:cNvSpPr/>
                <p:nvPr/>
              </p:nvSpPr>
              <p:spPr>
                <a:xfrm>
                  <a:off x="4111258" y="1028039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2" name="フリーフォーム 1131"/>
                <p:cNvSpPr/>
                <p:nvPr/>
              </p:nvSpPr>
              <p:spPr>
                <a:xfrm>
                  <a:off x="3838503" y="536834"/>
                  <a:ext cx="2170251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115" name="フリーフォーム 1114"/>
              <p:cNvSpPr/>
              <p:nvPr/>
            </p:nvSpPr>
            <p:spPr>
              <a:xfrm>
                <a:off x="2818855" y="2399684"/>
                <a:ext cx="1325442" cy="3208194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>
                <a:off x="3125396" y="2596592"/>
                <a:ext cx="940090" cy="2670319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040" name="グループ化 453"/>
            <p:cNvGrpSpPr>
              <a:grpSpLocks/>
            </p:cNvGrpSpPr>
            <p:nvPr/>
          </p:nvGrpSpPr>
          <p:grpSpPr bwMode="auto">
            <a:xfrm>
              <a:off x="2698403" y="1260501"/>
              <a:ext cx="2799720" cy="4285245"/>
              <a:chOff x="2819400" y="-106626"/>
              <a:chExt cx="3733800" cy="5714946"/>
            </a:xfrm>
          </p:grpSpPr>
          <p:grpSp>
            <p:nvGrpSpPr>
              <p:cNvPr id="1041" name="グループ化 454"/>
              <p:cNvGrpSpPr>
                <a:grpSpLocks/>
              </p:cNvGrpSpPr>
              <p:nvPr/>
            </p:nvGrpSpPr>
            <p:grpSpPr bwMode="auto">
              <a:xfrm>
                <a:off x="3830320" y="21844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095" name="フリーフォーム 1094"/>
                <p:cNvSpPr/>
                <p:nvPr/>
              </p:nvSpPr>
              <p:spPr>
                <a:xfrm>
                  <a:off x="4593947" y="1296947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6" name="フリーフォーム 1095"/>
                <p:cNvSpPr/>
                <p:nvPr/>
              </p:nvSpPr>
              <p:spPr>
                <a:xfrm>
                  <a:off x="4856495" y="10873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7" name="フリーフォーム 1096"/>
                <p:cNvSpPr/>
                <p:nvPr/>
              </p:nvSpPr>
              <p:spPr>
                <a:xfrm>
                  <a:off x="5017411" y="970833"/>
                  <a:ext cx="594967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8" name="フリーフォーム 1097"/>
                <p:cNvSpPr/>
                <p:nvPr/>
              </p:nvSpPr>
              <p:spPr>
                <a:xfrm>
                  <a:off x="5231261" y="818365"/>
                  <a:ext cx="853279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9" name="フリーフォーム 1098"/>
                <p:cNvSpPr/>
                <p:nvPr/>
              </p:nvSpPr>
              <p:spPr>
                <a:xfrm>
                  <a:off x="5608144" y="691308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0" name="フリーフォーム 1099"/>
                <p:cNvSpPr/>
                <p:nvPr/>
              </p:nvSpPr>
              <p:spPr>
                <a:xfrm>
                  <a:off x="5455697" y="22966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1" name="フリーフォーム 1100"/>
                <p:cNvSpPr/>
                <p:nvPr/>
              </p:nvSpPr>
              <p:spPr>
                <a:xfrm>
                  <a:off x="5688602" y="219078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2" name="フリーフォーム 1101"/>
                <p:cNvSpPr/>
                <p:nvPr/>
              </p:nvSpPr>
              <p:spPr>
                <a:xfrm>
                  <a:off x="5042819" y="233902"/>
                  <a:ext cx="167269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3" name="フリーフォーム 1102"/>
                <p:cNvSpPr/>
                <p:nvPr/>
              </p:nvSpPr>
              <p:spPr>
                <a:xfrm>
                  <a:off x="4377981" y="1519296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4" name="フリーフォーム 1103"/>
                <p:cNvSpPr/>
                <p:nvPr/>
              </p:nvSpPr>
              <p:spPr>
                <a:xfrm>
                  <a:off x="4788741" y="422369"/>
                  <a:ext cx="184207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5" name="フリーフォーム 1104"/>
                <p:cNvSpPr/>
                <p:nvPr/>
              </p:nvSpPr>
              <p:spPr>
                <a:xfrm>
                  <a:off x="4530428" y="534604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6" name="フリーフォーム 1105"/>
                <p:cNvSpPr/>
                <p:nvPr/>
              </p:nvSpPr>
              <p:spPr>
                <a:xfrm>
                  <a:off x="4297523" y="797189"/>
                  <a:ext cx="177855" cy="595051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7" name="フリーフォーム 1106"/>
                <p:cNvSpPr/>
                <p:nvPr/>
              </p:nvSpPr>
              <p:spPr>
                <a:xfrm>
                  <a:off x="4149310" y="1849645"/>
                  <a:ext cx="391705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8" name="フリーフォーム 1107"/>
                <p:cNvSpPr/>
                <p:nvPr/>
              </p:nvSpPr>
              <p:spPr>
                <a:xfrm>
                  <a:off x="3829596" y="1457886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9" name="フリーフォーム 1108"/>
                <p:cNvSpPr/>
                <p:nvPr/>
              </p:nvSpPr>
              <p:spPr>
                <a:xfrm>
                  <a:off x="4113317" y="1032244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0" name="フリーフォーム 1109"/>
                <p:cNvSpPr/>
                <p:nvPr/>
              </p:nvSpPr>
              <p:spPr>
                <a:xfrm>
                  <a:off x="3840182" y="540956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042" name="グループ化 455"/>
              <p:cNvGrpSpPr>
                <a:grpSpLocks/>
              </p:cNvGrpSpPr>
              <p:nvPr/>
            </p:nvGrpSpPr>
            <p:grpSpPr bwMode="auto">
              <a:xfrm rot="562700">
                <a:off x="4043680" y="446307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079" name="フリーフォーム 1078"/>
                <p:cNvSpPr/>
                <p:nvPr/>
              </p:nvSpPr>
              <p:spPr>
                <a:xfrm>
                  <a:off x="4592456" y="1295316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0" name="フリーフォーム 1079"/>
                <p:cNvSpPr/>
                <p:nvPr/>
              </p:nvSpPr>
              <p:spPr>
                <a:xfrm>
                  <a:off x="4855396" y="108550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1" name="フリーフォーム 1080"/>
                <p:cNvSpPr/>
                <p:nvPr/>
              </p:nvSpPr>
              <p:spPr>
                <a:xfrm>
                  <a:off x="5017209" y="969070"/>
                  <a:ext cx="594967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2" name="フリーフォーム 1081"/>
                <p:cNvSpPr/>
                <p:nvPr/>
              </p:nvSpPr>
              <p:spPr>
                <a:xfrm>
                  <a:off x="5229650" y="815912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3" name="フリーフォーム 1082"/>
                <p:cNvSpPr/>
                <p:nvPr/>
              </p:nvSpPr>
              <p:spPr>
                <a:xfrm>
                  <a:off x="5608254" y="689751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4" name="フリーフォーム 1083"/>
                <p:cNvSpPr/>
                <p:nvPr/>
              </p:nvSpPr>
              <p:spPr>
                <a:xfrm>
                  <a:off x="5455185" y="227826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5" name="フリーフォーム 1084"/>
                <p:cNvSpPr/>
                <p:nvPr/>
              </p:nvSpPr>
              <p:spPr>
                <a:xfrm>
                  <a:off x="5687979" y="217598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6" name="フリーフォーム 1085"/>
                <p:cNvSpPr/>
                <p:nvPr/>
              </p:nvSpPr>
              <p:spPr>
                <a:xfrm>
                  <a:off x="5041248" y="231745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7" name="フリーフォーム 1086"/>
                <p:cNvSpPr/>
                <p:nvPr/>
              </p:nvSpPr>
              <p:spPr>
                <a:xfrm>
                  <a:off x="4377259" y="1517898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4788711" y="419769"/>
                  <a:ext cx="184206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4529780" y="532364"/>
                  <a:ext cx="148212" cy="624699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>
                <a:xfrm>
                  <a:off x="4296345" y="79578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>
                <a:xfrm>
                  <a:off x="4149431" y="1846445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>
                <a:xfrm>
                  <a:off x="3829496" y="1454567"/>
                  <a:ext cx="334536" cy="290115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>
                <a:xfrm>
                  <a:off x="4111494" y="1029458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>
                <a:xfrm>
                  <a:off x="3839002" y="538384"/>
                  <a:ext cx="2170251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043" name="グループ化 456"/>
              <p:cNvGrpSpPr>
                <a:grpSpLocks/>
              </p:cNvGrpSpPr>
              <p:nvPr/>
            </p:nvGrpSpPr>
            <p:grpSpPr bwMode="auto">
              <a:xfrm rot="-1278034">
                <a:off x="3350260" y="-106626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063" name="フリーフォーム 1062"/>
                <p:cNvSpPr/>
                <p:nvPr/>
              </p:nvSpPr>
              <p:spPr>
                <a:xfrm>
                  <a:off x="4595389" y="1295814"/>
                  <a:ext cx="410760" cy="434113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>
                  <a:off x="4856002" y="1085417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5" name="フリーフォーム 1064"/>
                <p:cNvSpPr/>
                <p:nvPr/>
              </p:nvSpPr>
              <p:spPr>
                <a:xfrm>
                  <a:off x="5017961" y="969116"/>
                  <a:ext cx="594966" cy="679757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6" name="フリーフォーム 1065"/>
                <p:cNvSpPr/>
                <p:nvPr/>
              </p:nvSpPr>
              <p:spPr>
                <a:xfrm>
                  <a:off x="5232777" y="815809"/>
                  <a:ext cx="853280" cy="340936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>
                  <a:off x="5609475" y="689017"/>
                  <a:ext cx="730476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8" name="フリーフォーム 1067"/>
                <p:cNvSpPr/>
                <p:nvPr/>
              </p:nvSpPr>
              <p:spPr>
                <a:xfrm>
                  <a:off x="5455567" y="227498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9" name="フリーフォーム 1068"/>
                <p:cNvSpPr/>
                <p:nvPr/>
              </p:nvSpPr>
              <p:spPr>
                <a:xfrm>
                  <a:off x="5690244" y="217126"/>
                  <a:ext cx="247727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0" name="フリーフォーム 1069"/>
                <p:cNvSpPr/>
                <p:nvPr/>
              </p:nvSpPr>
              <p:spPr>
                <a:xfrm>
                  <a:off x="5043524" y="232654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1" name="フリーフォーム 1070"/>
                <p:cNvSpPr/>
                <p:nvPr/>
              </p:nvSpPr>
              <p:spPr>
                <a:xfrm>
                  <a:off x="4378316" y="1517844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2" name="フリーフォーム 1071"/>
                <p:cNvSpPr/>
                <p:nvPr/>
              </p:nvSpPr>
              <p:spPr>
                <a:xfrm>
                  <a:off x="4788739" y="420891"/>
                  <a:ext cx="184207" cy="578110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3" name="フリーフォーム 1072"/>
                <p:cNvSpPr/>
                <p:nvPr/>
              </p:nvSpPr>
              <p:spPr>
                <a:xfrm>
                  <a:off x="4532103" y="533702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4" name="フリーフォーム 1073"/>
                <p:cNvSpPr/>
                <p:nvPr/>
              </p:nvSpPr>
              <p:spPr>
                <a:xfrm>
                  <a:off x="4298462" y="795038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>
                <a:xfrm>
                  <a:off x="4149230" y="1846891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6" name="フリーフォーム 1075"/>
                <p:cNvSpPr/>
                <p:nvPr/>
              </p:nvSpPr>
              <p:spPr>
                <a:xfrm>
                  <a:off x="3830597" y="1457022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7" name="フリーフォーム 1076"/>
                <p:cNvSpPr/>
                <p:nvPr/>
              </p:nvSpPr>
              <p:spPr>
                <a:xfrm>
                  <a:off x="4113916" y="1029735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8" name="フリーフォーム 1077"/>
                <p:cNvSpPr/>
                <p:nvPr/>
              </p:nvSpPr>
              <p:spPr>
                <a:xfrm>
                  <a:off x="3840473" y="539485"/>
                  <a:ext cx="2170253" cy="2035034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1044" name="グループ化 457"/>
              <p:cNvGrpSpPr>
                <a:grpSpLocks/>
              </p:cNvGrpSpPr>
              <p:nvPr/>
            </p:nvGrpSpPr>
            <p:grpSpPr bwMode="auto">
              <a:xfrm rot="-900000">
                <a:off x="3545840" y="-19620"/>
                <a:ext cx="2509520" cy="2357120"/>
                <a:chOff x="3830320" y="218440"/>
                <a:chExt cx="2509520" cy="2357120"/>
              </a:xfrm>
            </p:grpSpPr>
            <p:sp>
              <p:nvSpPr>
                <p:cNvPr id="1047" name="フリーフォーム 1046"/>
                <p:cNvSpPr/>
                <p:nvPr/>
              </p:nvSpPr>
              <p:spPr>
                <a:xfrm>
                  <a:off x="4593186" y="1295365"/>
                  <a:ext cx="410760" cy="434111"/>
                </a:xfrm>
                <a:custGeom>
                  <a:avLst/>
                  <a:gdLst>
                    <a:gd name="connsiteX0" fmla="*/ 0 w 411480"/>
                    <a:gd name="connsiteY0" fmla="*/ 0 h 434340"/>
                    <a:gd name="connsiteX1" fmla="*/ 99060 w 411480"/>
                    <a:gd name="connsiteY1" fmla="*/ 251460 h 434340"/>
                    <a:gd name="connsiteX2" fmla="*/ 411480 w 411480"/>
                    <a:gd name="connsiteY2" fmla="*/ 434340 h 434340"/>
                    <a:gd name="connsiteX3" fmla="*/ 304800 w 411480"/>
                    <a:gd name="connsiteY3" fmla="*/ 160020 h 434340"/>
                    <a:gd name="connsiteX4" fmla="*/ 0 w 411480"/>
                    <a:gd name="connsiteY4" fmla="*/ 0 h 43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434340">
                      <a:moveTo>
                        <a:pt x="0" y="0"/>
                      </a:moveTo>
                      <a:lnTo>
                        <a:pt x="99060" y="251460"/>
                      </a:lnTo>
                      <a:lnTo>
                        <a:pt x="411480" y="434340"/>
                      </a:lnTo>
                      <a:lnTo>
                        <a:pt x="304800" y="1600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48" name="フリーフォーム 1047"/>
                <p:cNvSpPr/>
                <p:nvPr/>
              </p:nvSpPr>
              <p:spPr>
                <a:xfrm>
                  <a:off x="4856324" y="1083942"/>
                  <a:ext cx="440402" cy="631051"/>
                </a:xfrm>
                <a:custGeom>
                  <a:avLst/>
                  <a:gdLst>
                    <a:gd name="connsiteX0" fmla="*/ 0 w 441960"/>
                    <a:gd name="connsiteY0" fmla="*/ 0 h 629920"/>
                    <a:gd name="connsiteX1" fmla="*/ 157480 w 441960"/>
                    <a:gd name="connsiteY1" fmla="*/ 304800 h 629920"/>
                    <a:gd name="connsiteX2" fmla="*/ 441960 w 441960"/>
                    <a:gd name="connsiteY2" fmla="*/ 629920 h 629920"/>
                    <a:gd name="connsiteX3" fmla="*/ 350520 w 441960"/>
                    <a:gd name="connsiteY3" fmla="*/ 208280 h 629920"/>
                    <a:gd name="connsiteX4" fmla="*/ 0 w 441960"/>
                    <a:gd name="connsiteY4" fmla="*/ 0 h 6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1960" h="629920">
                      <a:moveTo>
                        <a:pt x="0" y="0"/>
                      </a:moveTo>
                      <a:lnTo>
                        <a:pt x="157480" y="304800"/>
                      </a:lnTo>
                      <a:lnTo>
                        <a:pt x="441960" y="629920"/>
                      </a:lnTo>
                      <a:lnTo>
                        <a:pt x="350520" y="2082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49" name="フリーフォーム 1048"/>
                <p:cNvSpPr/>
                <p:nvPr/>
              </p:nvSpPr>
              <p:spPr>
                <a:xfrm>
                  <a:off x="5017081" y="968822"/>
                  <a:ext cx="594966" cy="679755"/>
                </a:xfrm>
                <a:custGeom>
                  <a:avLst/>
                  <a:gdLst>
                    <a:gd name="connsiteX0" fmla="*/ 0 w 594360"/>
                    <a:gd name="connsiteY0" fmla="*/ 0 h 680720"/>
                    <a:gd name="connsiteX1" fmla="*/ 401320 w 594360"/>
                    <a:gd name="connsiteY1" fmla="*/ 167640 h 680720"/>
                    <a:gd name="connsiteX2" fmla="*/ 594360 w 594360"/>
                    <a:gd name="connsiteY2" fmla="*/ 680720 h 680720"/>
                    <a:gd name="connsiteX3" fmla="*/ 243840 w 594360"/>
                    <a:gd name="connsiteY3" fmla="*/ 259080 h 680720"/>
                    <a:gd name="connsiteX4" fmla="*/ 0 w 594360"/>
                    <a:gd name="connsiteY4" fmla="*/ 0 h 680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4360" h="680720">
                      <a:moveTo>
                        <a:pt x="0" y="0"/>
                      </a:moveTo>
                      <a:lnTo>
                        <a:pt x="401320" y="167640"/>
                      </a:lnTo>
                      <a:lnTo>
                        <a:pt x="594360" y="680720"/>
                      </a:lnTo>
                      <a:lnTo>
                        <a:pt x="24384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0" name="フリーフォーム 1049"/>
                <p:cNvSpPr/>
                <p:nvPr/>
              </p:nvSpPr>
              <p:spPr>
                <a:xfrm>
                  <a:off x="5230782" y="815763"/>
                  <a:ext cx="853279" cy="340938"/>
                </a:xfrm>
                <a:custGeom>
                  <a:avLst/>
                  <a:gdLst>
                    <a:gd name="connsiteX0" fmla="*/ 0 w 853440"/>
                    <a:gd name="connsiteY0" fmla="*/ 0 h 340360"/>
                    <a:gd name="connsiteX1" fmla="*/ 584200 w 853440"/>
                    <a:gd name="connsiteY1" fmla="*/ 106680 h 340360"/>
                    <a:gd name="connsiteX2" fmla="*/ 853440 w 853440"/>
                    <a:gd name="connsiteY2" fmla="*/ 340360 h 340360"/>
                    <a:gd name="connsiteX3" fmla="*/ 467360 w 853440"/>
                    <a:gd name="connsiteY3" fmla="*/ 284480 h 340360"/>
                    <a:gd name="connsiteX4" fmla="*/ 0 w 853440"/>
                    <a:gd name="connsiteY4" fmla="*/ 0 h 340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340360">
                      <a:moveTo>
                        <a:pt x="0" y="0"/>
                      </a:moveTo>
                      <a:lnTo>
                        <a:pt x="584200" y="106680"/>
                      </a:lnTo>
                      <a:lnTo>
                        <a:pt x="853440" y="340360"/>
                      </a:lnTo>
                      <a:lnTo>
                        <a:pt x="467360" y="284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1" name="フリーフォーム 1050"/>
                <p:cNvSpPr/>
                <p:nvPr/>
              </p:nvSpPr>
              <p:spPr>
                <a:xfrm>
                  <a:off x="5607329" y="687701"/>
                  <a:ext cx="730474" cy="224468"/>
                </a:xfrm>
                <a:custGeom>
                  <a:avLst/>
                  <a:gdLst>
                    <a:gd name="connsiteX0" fmla="*/ 0 w 731520"/>
                    <a:gd name="connsiteY0" fmla="*/ 0 h 223520"/>
                    <a:gd name="connsiteX1" fmla="*/ 411480 w 731520"/>
                    <a:gd name="connsiteY1" fmla="*/ 15240 h 223520"/>
                    <a:gd name="connsiteX2" fmla="*/ 731520 w 731520"/>
                    <a:gd name="connsiteY2" fmla="*/ 223520 h 223520"/>
                    <a:gd name="connsiteX3" fmla="*/ 314960 w 731520"/>
                    <a:gd name="connsiteY3" fmla="*/ 167640 h 223520"/>
                    <a:gd name="connsiteX4" fmla="*/ 0 w 731520"/>
                    <a:gd name="connsiteY4" fmla="*/ 0 h 22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520" h="223520">
                      <a:moveTo>
                        <a:pt x="0" y="0"/>
                      </a:moveTo>
                      <a:lnTo>
                        <a:pt x="411480" y="15240"/>
                      </a:lnTo>
                      <a:lnTo>
                        <a:pt x="731520" y="223520"/>
                      </a:lnTo>
                      <a:lnTo>
                        <a:pt x="314960" y="1676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>
                <a:xfrm>
                  <a:off x="5455450" y="226289"/>
                  <a:ext cx="177855" cy="457406"/>
                </a:xfrm>
                <a:custGeom>
                  <a:avLst/>
                  <a:gdLst>
                    <a:gd name="connsiteX0" fmla="*/ 30480 w 177800"/>
                    <a:gd name="connsiteY0" fmla="*/ 457200 h 457200"/>
                    <a:gd name="connsiteX1" fmla="*/ 0 w 177800"/>
                    <a:gd name="connsiteY1" fmla="*/ 243840 h 457200"/>
                    <a:gd name="connsiteX2" fmla="*/ 142240 w 177800"/>
                    <a:gd name="connsiteY2" fmla="*/ 0 h 457200"/>
                    <a:gd name="connsiteX3" fmla="*/ 177800 w 177800"/>
                    <a:gd name="connsiteY3" fmla="*/ 223520 h 457200"/>
                    <a:gd name="connsiteX4" fmla="*/ 30480 w 177800"/>
                    <a:gd name="connsiteY4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457200">
                      <a:moveTo>
                        <a:pt x="30480" y="457200"/>
                      </a:moveTo>
                      <a:lnTo>
                        <a:pt x="0" y="243840"/>
                      </a:lnTo>
                      <a:lnTo>
                        <a:pt x="142240" y="0"/>
                      </a:lnTo>
                      <a:lnTo>
                        <a:pt x="177800" y="223520"/>
                      </a:lnTo>
                      <a:lnTo>
                        <a:pt x="30480" y="4572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3" name="フリーフォーム 1052"/>
                <p:cNvSpPr/>
                <p:nvPr/>
              </p:nvSpPr>
              <p:spPr>
                <a:xfrm>
                  <a:off x="5687675" y="215873"/>
                  <a:ext cx="247726" cy="406583"/>
                </a:xfrm>
                <a:custGeom>
                  <a:avLst/>
                  <a:gdLst>
                    <a:gd name="connsiteX0" fmla="*/ 0 w 248920"/>
                    <a:gd name="connsiteY0" fmla="*/ 406400 h 406400"/>
                    <a:gd name="connsiteX1" fmla="*/ 101600 w 248920"/>
                    <a:gd name="connsiteY1" fmla="*/ 86360 h 406400"/>
                    <a:gd name="connsiteX2" fmla="*/ 248920 w 248920"/>
                    <a:gd name="connsiteY2" fmla="*/ 0 h 406400"/>
                    <a:gd name="connsiteX3" fmla="*/ 218440 w 248920"/>
                    <a:gd name="connsiteY3" fmla="*/ 223520 h 406400"/>
                    <a:gd name="connsiteX4" fmla="*/ 0 w 248920"/>
                    <a:gd name="connsiteY4" fmla="*/ 406400 h 40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8920" h="406400">
                      <a:moveTo>
                        <a:pt x="0" y="406400"/>
                      </a:moveTo>
                      <a:lnTo>
                        <a:pt x="101600" y="86360"/>
                      </a:lnTo>
                      <a:lnTo>
                        <a:pt x="248920" y="0"/>
                      </a:lnTo>
                      <a:lnTo>
                        <a:pt x="218440" y="22352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4" name="フリーフォーム 1053"/>
                <p:cNvSpPr/>
                <p:nvPr/>
              </p:nvSpPr>
              <p:spPr>
                <a:xfrm>
                  <a:off x="5042123" y="231242"/>
                  <a:ext cx="167268" cy="635286"/>
                </a:xfrm>
                <a:custGeom>
                  <a:avLst/>
                  <a:gdLst>
                    <a:gd name="connsiteX0" fmla="*/ 71120 w 167640"/>
                    <a:gd name="connsiteY0" fmla="*/ 635000 h 635000"/>
                    <a:gd name="connsiteX1" fmla="*/ 0 w 167640"/>
                    <a:gd name="connsiteY1" fmla="*/ 360680 h 635000"/>
                    <a:gd name="connsiteX2" fmla="*/ 152400 w 167640"/>
                    <a:gd name="connsiteY2" fmla="*/ 0 h 635000"/>
                    <a:gd name="connsiteX3" fmla="*/ 167640 w 167640"/>
                    <a:gd name="connsiteY3" fmla="*/ 340360 h 635000"/>
                    <a:gd name="connsiteX4" fmla="*/ 71120 w 167640"/>
                    <a:gd name="connsiteY4" fmla="*/ 635000 h 63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635000">
                      <a:moveTo>
                        <a:pt x="71120" y="635000"/>
                      </a:moveTo>
                      <a:lnTo>
                        <a:pt x="0" y="360680"/>
                      </a:lnTo>
                      <a:lnTo>
                        <a:pt x="152400" y="0"/>
                      </a:lnTo>
                      <a:lnTo>
                        <a:pt x="167640" y="340360"/>
                      </a:lnTo>
                      <a:lnTo>
                        <a:pt x="71120" y="6350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5" name="フリーフォーム 1054"/>
                <p:cNvSpPr/>
                <p:nvPr/>
              </p:nvSpPr>
              <p:spPr>
                <a:xfrm>
                  <a:off x="4378364" y="1517681"/>
                  <a:ext cx="558972" cy="385407"/>
                </a:xfrm>
                <a:custGeom>
                  <a:avLst/>
                  <a:gdLst>
                    <a:gd name="connsiteX0" fmla="*/ 0 w 558800"/>
                    <a:gd name="connsiteY0" fmla="*/ 0 h 386080"/>
                    <a:gd name="connsiteX1" fmla="*/ 152400 w 558800"/>
                    <a:gd name="connsiteY1" fmla="*/ 264160 h 386080"/>
                    <a:gd name="connsiteX2" fmla="*/ 558800 w 558800"/>
                    <a:gd name="connsiteY2" fmla="*/ 386080 h 386080"/>
                    <a:gd name="connsiteX3" fmla="*/ 284480 w 558800"/>
                    <a:gd name="connsiteY3" fmla="*/ 132080 h 386080"/>
                    <a:gd name="connsiteX4" fmla="*/ 0 w 558800"/>
                    <a:gd name="connsiteY4" fmla="*/ 0 h 386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800" h="386080">
                      <a:moveTo>
                        <a:pt x="0" y="0"/>
                      </a:moveTo>
                      <a:lnTo>
                        <a:pt x="152400" y="264160"/>
                      </a:lnTo>
                      <a:lnTo>
                        <a:pt x="558800" y="386080"/>
                      </a:lnTo>
                      <a:lnTo>
                        <a:pt x="284480" y="132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6" name="フリーフォーム 1055"/>
                <p:cNvSpPr/>
                <p:nvPr/>
              </p:nvSpPr>
              <p:spPr>
                <a:xfrm>
                  <a:off x="4789328" y="419067"/>
                  <a:ext cx="184206" cy="578111"/>
                </a:xfrm>
                <a:custGeom>
                  <a:avLst/>
                  <a:gdLst>
                    <a:gd name="connsiteX0" fmla="*/ 91440 w 182880"/>
                    <a:gd name="connsiteY0" fmla="*/ 579120 h 579120"/>
                    <a:gd name="connsiteX1" fmla="*/ 0 w 182880"/>
                    <a:gd name="connsiteY1" fmla="*/ 350520 h 579120"/>
                    <a:gd name="connsiteX2" fmla="*/ 121920 w 182880"/>
                    <a:gd name="connsiteY2" fmla="*/ 0 h 579120"/>
                    <a:gd name="connsiteX3" fmla="*/ 182880 w 182880"/>
                    <a:gd name="connsiteY3" fmla="*/ 340360 h 579120"/>
                    <a:gd name="connsiteX4" fmla="*/ 91440 w 182880"/>
                    <a:gd name="connsiteY4" fmla="*/ 579120 h 579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579120">
                      <a:moveTo>
                        <a:pt x="91440" y="579120"/>
                      </a:moveTo>
                      <a:lnTo>
                        <a:pt x="0" y="350520"/>
                      </a:lnTo>
                      <a:lnTo>
                        <a:pt x="121920" y="0"/>
                      </a:lnTo>
                      <a:lnTo>
                        <a:pt x="182880" y="340360"/>
                      </a:lnTo>
                      <a:lnTo>
                        <a:pt x="91440" y="57912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7" name="フリーフォーム 1056"/>
                <p:cNvSpPr/>
                <p:nvPr/>
              </p:nvSpPr>
              <p:spPr>
                <a:xfrm>
                  <a:off x="4530769" y="532123"/>
                  <a:ext cx="148212" cy="624697"/>
                </a:xfrm>
                <a:custGeom>
                  <a:avLst/>
                  <a:gdLst>
                    <a:gd name="connsiteX0" fmla="*/ 142240 w 147320"/>
                    <a:gd name="connsiteY0" fmla="*/ 624840 h 624840"/>
                    <a:gd name="connsiteX1" fmla="*/ 0 w 147320"/>
                    <a:gd name="connsiteY1" fmla="*/ 375920 h 624840"/>
                    <a:gd name="connsiteX2" fmla="*/ 86360 w 147320"/>
                    <a:gd name="connsiteY2" fmla="*/ 0 h 624840"/>
                    <a:gd name="connsiteX3" fmla="*/ 147320 w 147320"/>
                    <a:gd name="connsiteY3" fmla="*/ 355600 h 624840"/>
                    <a:gd name="connsiteX4" fmla="*/ 142240 w 147320"/>
                    <a:gd name="connsiteY4" fmla="*/ 62484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" h="624840">
                      <a:moveTo>
                        <a:pt x="142240" y="624840"/>
                      </a:moveTo>
                      <a:lnTo>
                        <a:pt x="0" y="375920"/>
                      </a:lnTo>
                      <a:lnTo>
                        <a:pt x="86360" y="0"/>
                      </a:lnTo>
                      <a:lnTo>
                        <a:pt x="147320" y="355600"/>
                      </a:lnTo>
                      <a:cubicBezTo>
                        <a:pt x="145627" y="445347"/>
                        <a:pt x="143933" y="535093"/>
                        <a:pt x="142240" y="624840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8" name="フリーフォーム 1057"/>
                <p:cNvSpPr/>
                <p:nvPr/>
              </p:nvSpPr>
              <p:spPr>
                <a:xfrm>
                  <a:off x="4298111" y="795493"/>
                  <a:ext cx="177855" cy="595052"/>
                </a:xfrm>
                <a:custGeom>
                  <a:avLst/>
                  <a:gdLst>
                    <a:gd name="connsiteX0" fmla="*/ 147320 w 177800"/>
                    <a:gd name="connsiteY0" fmla="*/ 594360 h 594360"/>
                    <a:gd name="connsiteX1" fmla="*/ 0 w 177800"/>
                    <a:gd name="connsiteY1" fmla="*/ 350520 h 594360"/>
                    <a:gd name="connsiteX2" fmla="*/ 71120 w 177800"/>
                    <a:gd name="connsiteY2" fmla="*/ 0 h 594360"/>
                    <a:gd name="connsiteX3" fmla="*/ 177800 w 177800"/>
                    <a:gd name="connsiteY3" fmla="*/ 279400 h 594360"/>
                    <a:gd name="connsiteX4" fmla="*/ 147320 w 177800"/>
                    <a:gd name="connsiteY4" fmla="*/ 594360 h 594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594360">
                      <a:moveTo>
                        <a:pt x="147320" y="594360"/>
                      </a:moveTo>
                      <a:lnTo>
                        <a:pt x="0" y="350520"/>
                      </a:lnTo>
                      <a:lnTo>
                        <a:pt x="71120" y="0"/>
                      </a:lnTo>
                      <a:lnTo>
                        <a:pt x="177800" y="279400"/>
                      </a:lnTo>
                      <a:lnTo>
                        <a:pt x="147320" y="5943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9" name="フリーフォーム 1058"/>
                <p:cNvSpPr/>
                <p:nvPr/>
              </p:nvSpPr>
              <p:spPr>
                <a:xfrm>
                  <a:off x="4149647" y="1847704"/>
                  <a:ext cx="391703" cy="101646"/>
                </a:xfrm>
                <a:custGeom>
                  <a:avLst/>
                  <a:gdLst>
                    <a:gd name="connsiteX0" fmla="*/ 0 w 391160"/>
                    <a:gd name="connsiteY0" fmla="*/ 25400 h 101600"/>
                    <a:gd name="connsiteX1" fmla="*/ 213360 w 391160"/>
                    <a:gd name="connsiteY1" fmla="*/ 0 h 101600"/>
                    <a:gd name="connsiteX2" fmla="*/ 391160 w 391160"/>
                    <a:gd name="connsiteY2" fmla="*/ 66040 h 101600"/>
                    <a:gd name="connsiteX3" fmla="*/ 182880 w 391160"/>
                    <a:gd name="connsiteY3" fmla="*/ 101600 h 101600"/>
                    <a:gd name="connsiteX4" fmla="*/ 0 w 391160"/>
                    <a:gd name="connsiteY4" fmla="*/ 2540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160" h="101600">
                      <a:moveTo>
                        <a:pt x="0" y="25400"/>
                      </a:moveTo>
                      <a:lnTo>
                        <a:pt x="213360" y="0"/>
                      </a:lnTo>
                      <a:lnTo>
                        <a:pt x="391160" y="66040"/>
                      </a:lnTo>
                      <a:lnTo>
                        <a:pt x="182880" y="101600"/>
                      </a:lnTo>
                      <a:lnTo>
                        <a:pt x="0" y="2540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0" name="フリーフォーム 1059"/>
                <p:cNvSpPr/>
                <p:nvPr/>
              </p:nvSpPr>
              <p:spPr>
                <a:xfrm>
                  <a:off x="3829638" y="1455070"/>
                  <a:ext cx="334536" cy="290113"/>
                </a:xfrm>
                <a:custGeom>
                  <a:avLst/>
                  <a:gdLst>
                    <a:gd name="connsiteX0" fmla="*/ 335280 w 335280"/>
                    <a:gd name="connsiteY0" fmla="*/ 289560 h 289560"/>
                    <a:gd name="connsiteX1" fmla="*/ 233680 w 335280"/>
                    <a:gd name="connsiteY1" fmla="*/ 96520 h 289560"/>
                    <a:gd name="connsiteX2" fmla="*/ 0 w 335280"/>
                    <a:gd name="connsiteY2" fmla="*/ 0 h 289560"/>
                    <a:gd name="connsiteX3" fmla="*/ 157480 w 335280"/>
                    <a:gd name="connsiteY3" fmla="*/ 198120 h 289560"/>
                    <a:gd name="connsiteX4" fmla="*/ 335280 w 335280"/>
                    <a:gd name="connsiteY4" fmla="*/ 289560 h 289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280" h="289560">
                      <a:moveTo>
                        <a:pt x="335280" y="289560"/>
                      </a:moveTo>
                      <a:lnTo>
                        <a:pt x="233680" y="96520"/>
                      </a:lnTo>
                      <a:lnTo>
                        <a:pt x="0" y="0"/>
                      </a:lnTo>
                      <a:lnTo>
                        <a:pt x="157480" y="198120"/>
                      </a:lnTo>
                      <a:lnTo>
                        <a:pt x="335280" y="2895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>
                <a:xfrm>
                  <a:off x="4113635" y="1030212"/>
                  <a:ext cx="158798" cy="567522"/>
                </a:xfrm>
                <a:custGeom>
                  <a:avLst/>
                  <a:gdLst>
                    <a:gd name="connsiteX0" fmla="*/ 157480 w 157480"/>
                    <a:gd name="connsiteY0" fmla="*/ 568960 h 568960"/>
                    <a:gd name="connsiteX1" fmla="*/ 15240 w 157480"/>
                    <a:gd name="connsiteY1" fmla="*/ 396240 h 568960"/>
                    <a:gd name="connsiteX2" fmla="*/ 0 w 157480"/>
                    <a:gd name="connsiteY2" fmla="*/ 0 h 568960"/>
                    <a:gd name="connsiteX3" fmla="*/ 142240 w 157480"/>
                    <a:gd name="connsiteY3" fmla="*/ 304800 h 568960"/>
                    <a:gd name="connsiteX4" fmla="*/ 157480 w 157480"/>
                    <a:gd name="connsiteY4" fmla="*/ 568960 h 56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80" h="568960">
                      <a:moveTo>
                        <a:pt x="157480" y="568960"/>
                      </a:moveTo>
                      <a:lnTo>
                        <a:pt x="15240" y="396240"/>
                      </a:lnTo>
                      <a:lnTo>
                        <a:pt x="0" y="0"/>
                      </a:lnTo>
                      <a:lnTo>
                        <a:pt x="142240" y="304800"/>
                      </a:lnTo>
                      <a:lnTo>
                        <a:pt x="157480" y="56896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>
                <a:xfrm>
                  <a:off x="3841117" y="537890"/>
                  <a:ext cx="2170253" cy="2035032"/>
                </a:xfrm>
                <a:custGeom>
                  <a:avLst/>
                  <a:gdLst>
                    <a:gd name="connsiteX0" fmla="*/ 0 w 2171700"/>
                    <a:gd name="connsiteY0" fmla="*/ 2011680 h 2034540"/>
                    <a:gd name="connsiteX1" fmla="*/ 350520 w 2171700"/>
                    <a:gd name="connsiteY1" fmla="*/ 1097280 h 2034540"/>
                    <a:gd name="connsiteX2" fmla="*/ 937260 w 2171700"/>
                    <a:gd name="connsiteY2" fmla="*/ 472440 h 2034540"/>
                    <a:gd name="connsiteX3" fmla="*/ 1684020 w 2171700"/>
                    <a:gd name="connsiteY3" fmla="*/ 83820 h 2034540"/>
                    <a:gd name="connsiteX4" fmla="*/ 2171700 w 2171700"/>
                    <a:gd name="connsiteY4" fmla="*/ 0 h 2034540"/>
                    <a:gd name="connsiteX5" fmla="*/ 1684020 w 2171700"/>
                    <a:gd name="connsiteY5" fmla="*/ 175260 h 2034540"/>
                    <a:gd name="connsiteX6" fmla="*/ 990600 w 2171700"/>
                    <a:gd name="connsiteY6" fmla="*/ 541020 h 2034540"/>
                    <a:gd name="connsiteX7" fmla="*/ 411480 w 2171700"/>
                    <a:gd name="connsiteY7" fmla="*/ 1143000 h 2034540"/>
                    <a:gd name="connsiteX8" fmla="*/ 53340 w 2171700"/>
                    <a:gd name="connsiteY8" fmla="*/ 2034540 h 2034540"/>
                    <a:gd name="connsiteX9" fmla="*/ 0 w 2171700"/>
                    <a:gd name="connsiteY9" fmla="*/ 2011680 h 2034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71700" h="2034540">
                      <a:moveTo>
                        <a:pt x="0" y="2011680"/>
                      </a:moveTo>
                      <a:lnTo>
                        <a:pt x="350520" y="1097280"/>
                      </a:lnTo>
                      <a:lnTo>
                        <a:pt x="937260" y="472440"/>
                      </a:lnTo>
                      <a:lnTo>
                        <a:pt x="1684020" y="83820"/>
                      </a:lnTo>
                      <a:lnTo>
                        <a:pt x="2171700" y="0"/>
                      </a:lnTo>
                      <a:lnTo>
                        <a:pt x="1684020" y="175260"/>
                      </a:lnTo>
                      <a:lnTo>
                        <a:pt x="990600" y="541020"/>
                      </a:lnTo>
                      <a:lnTo>
                        <a:pt x="411480" y="1143000"/>
                      </a:lnTo>
                      <a:lnTo>
                        <a:pt x="53340" y="2034540"/>
                      </a:lnTo>
                      <a:lnTo>
                        <a:pt x="0" y="201168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1045" name="フリーフォーム 1044"/>
              <p:cNvSpPr/>
              <p:nvPr/>
            </p:nvSpPr>
            <p:spPr>
              <a:xfrm>
                <a:off x="2819633" y="2400226"/>
                <a:ext cx="1325442" cy="3208195"/>
              </a:xfrm>
              <a:custGeom>
                <a:avLst/>
                <a:gdLst>
                  <a:gd name="connsiteX0" fmla="*/ 952500 w 1325880"/>
                  <a:gd name="connsiteY0" fmla="*/ 0 h 3208020"/>
                  <a:gd name="connsiteX1" fmla="*/ 762000 w 1325880"/>
                  <a:gd name="connsiteY1" fmla="*/ 152400 h 3208020"/>
                  <a:gd name="connsiteX2" fmla="*/ 381000 w 1325880"/>
                  <a:gd name="connsiteY2" fmla="*/ 1082040 h 3208020"/>
                  <a:gd name="connsiteX3" fmla="*/ 30480 w 1325880"/>
                  <a:gd name="connsiteY3" fmla="*/ 2232660 h 3208020"/>
                  <a:gd name="connsiteX4" fmla="*/ 0 w 1325880"/>
                  <a:gd name="connsiteY4" fmla="*/ 2811780 h 3208020"/>
                  <a:gd name="connsiteX5" fmla="*/ 60960 w 1325880"/>
                  <a:gd name="connsiteY5" fmla="*/ 3017520 h 3208020"/>
                  <a:gd name="connsiteX6" fmla="*/ 68580 w 1325880"/>
                  <a:gd name="connsiteY6" fmla="*/ 3208020 h 3208020"/>
                  <a:gd name="connsiteX7" fmla="*/ 327660 w 1325880"/>
                  <a:gd name="connsiteY7" fmla="*/ 2910840 h 3208020"/>
                  <a:gd name="connsiteX8" fmla="*/ 685800 w 1325880"/>
                  <a:gd name="connsiteY8" fmla="*/ 2179320 h 3208020"/>
                  <a:gd name="connsiteX9" fmla="*/ 1089660 w 1325880"/>
                  <a:gd name="connsiteY9" fmla="*/ 1082040 h 3208020"/>
                  <a:gd name="connsiteX10" fmla="*/ 1325880 w 1325880"/>
                  <a:gd name="connsiteY10" fmla="*/ 381000 h 3208020"/>
                  <a:gd name="connsiteX11" fmla="*/ 1295400 w 1325880"/>
                  <a:gd name="connsiteY11" fmla="*/ 175260 h 3208020"/>
                  <a:gd name="connsiteX12" fmla="*/ 1203960 w 1325880"/>
                  <a:gd name="connsiteY12" fmla="*/ 38100 h 3208020"/>
                  <a:gd name="connsiteX13" fmla="*/ 952500 w 1325880"/>
                  <a:gd name="connsiteY13" fmla="*/ 0 h 320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25880" h="3208020">
                    <a:moveTo>
                      <a:pt x="952500" y="0"/>
                    </a:moveTo>
                    <a:lnTo>
                      <a:pt x="762000" y="152400"/>
                    </a:lnTo>
                    <a:lnTo>
                      <a:pt x="381000" y="1082040"/>
                    </a:lnTo>
                    <a:lnTo>
                      <a:pt x="30480" y="2232660"/>
                    </a:lnTo>
                    <a:lnTo>
                      <a:pt x="0" y="2811780"/>
                    </a:lnTo>
                    <a:lnTo>
                      <a:pt x="60960" y="3017520"/>
                    </a:lnTo>
                    <a:lnTo>
                      <a:pt x="68580" y="3208020"/>
                    </a:lnTo>
                    <a:lnTo>
                      <a:pt x="327660" y="2910840"/>
                    </a:lnTo>
                    <a:lnTo>
                      <a:pt x="685800" y="2179320"/>
                    </a:lnTo>
                    <a:lnTo>
                      <a:pt x="1089660" y="1082040"/>
                    </a:lnTo>
                    <a:lnTo>
                      <a:pt x="1325880" y="381000"/>
                    </a:lnTo>
                    <a:lnTo>
                      <a:pt x="1295400" y="175260"/>
                    </a:lnTo>
                    <a:lnTo>
                      <a:pt x="1203960" y="38100"/>
                    </a:lnTo>
                    <a:lnTo>
                      <a:pt x="9525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046" name="フリーフォーム 1045"/>
              <p:cNvSpPr/>
              <p:nvPr/>
            </p:nvSpPr>
            <p:spPr>
              <a:xfrm>
                <a:off x="3126645" y="2597166"/>
                <a:ext cx="940090" cy="2670318"/>
              </a:xfrm>
              <a:custGeom>
                <a:avLst/>
                <a:gdLst>
                  <a:gd name="connsiteX0" fmla="*/ 896112 w 938784"/>
                  <a:gd name="connsiteY0" fmla="*/ 0 h 2670048"/>
                  <a:gd name="connsiteX1" fmla="*/ 938784 w 938784"/>
                  <a:gd name="connsiteY1" fmla="*/ 201168 h 2670048"/>
                  <a:gd name="connsiteX2" fmla="*/ 768096 w 938784"/>
                  <a:gd name="connsiteY2" fmla="*/ 755904 h 2670048"/>
                  <a:gd name="connsiteX3" fmla="*/ 426720 w 938784"/>
                  <a:gd name="connsiteY3" fmla="*/ 1743456 h 2670048"/>
                  <a:gd name="connsiteX4" fmla="*/ 304800 w 938784"/>
                  <a:gd name="connsiteY4" fmla="*/ 2054352 h 2670048"/>
                  <a:gd name="connsiteX5" fmla="*/ 128016 w 938784"/>
                  <a:gd name="connsiteY5" fmla="*/ 2395728 h 2670048"/>
                  <a:gd name="connsiteX6" fmla="*/ 0 w 938784"/>
                  <a:gd name="connsiteY6" fmla="*/ 2670048 h 2670048"/>
                  <a:gd name="connsiteX7" fmla="*/ 6096 w 938784"/>
                  <a:gd name="connsiteY7" fmla="*/ 2468880 h 2670048"/>
                  <a:gd name="connsiteX8" fmla="*/ 128016 w 938784"/>
                  <a:gd name="connsiteY8" fmla="*/ 2200656 h 2670048"/>
                  <a:gd name="connsiteX9" fmla="*/ 225552 w 938784"/>
                  <a:gd name="connsiteY9" fmla="*/ 1920240 h 2670048"/>
                  <a:gd name="connsiteX10" fmla="*/ 377952 w 938784"/>
                  <a:gd name="connsiteY10" fmla="*/ 1609344 h 2670048"/>
                  <a:gd name="connsiteX11" fmla="*/ 530352 w 938784"/>
                  <a:gd name="connsiteY11" fmla="*/ 1078992 h 2670048"/>
                  <a:gd name="connsiteX12" fmla="*/ 670560 w 938784"/>
                  <a:gd name="connsiteY12" fmla="*/ 762000 h 2670048"/>
                  <a:gd name="connsiteX13" fmla="*/ 688848 w 938784"/>
                  <a:gd name="connsiteY13" fmla="*/ 591312 h 2670048"/>
                  <a:gd name="connsiteX14" fmla="*/ 774192 w 938784"/>
                  <a:gd name="connsiteY14" fmla="*/ 505968 h 2670048"/>
                  <a:gd name="connsiteX15" fmla="*/ 780288 w 938784"/>
                  <a:gd name="connsiteY15" fmla="*/ 390144 h 2670048"/>
                  <a:gd name="connsiteX16" fmla="*/ 822960 w 938784"/>
                  <a:gd name="connsiteY16" fmla="*/ 347472 h 2670048"/>
                  <a:gd name="connsiteX17" fmla="*/ 829056 w 938784"/>
                  <a:gd name="connsiteY17" fmla="*/ 256032 h 2670048"/>
                  <a:gd name="connsiteX18" fmla="*/ 896112 w 938784"/>
                  <a:gd name="connsiteY18" fmla="*/ 0 h 2670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38784" h="2670048">
                    <a:moveTo>
                      <a:pt x="896112" y="0"/>
                    </a:moveTo>
                    <a:lnTo>
                      <a:pt x="938784" y="201168"/>
                    </a:lnTo>
                    <a:lnTo>
                      <a:pt x="768096" y="755904"/>
                    </a:lnTo>
                    <a:lnTo>
                      <a:pt x="426720" y="1743456"/>
                    </a:lnTo>
                    <a:lnTo>
                      <a:pt x="304800" y="2054352"/>
                    </a:lnTo>
                    <a:lnTo>
                      <a:pt x="128016" y="2395728"/>
                    </a:lnTo>
                    <a:lnTo>
                      <a:pt x="0" y="2670048"/>
                    </a:lnTo>
                    <a:lnTo>
                      <a:pt x="6096" y="2468880"/>
                    </a:lnTo>
                    <a:lnTo>
                      <a:pt x="128016" y="2200656"/>
                    </a:lnTo>
                    <a:lnTo>
                      <a:pt x="225552" y="1920240"/>
                    </a:lnTo>
                    <a:lnTo>
                      <a:pt x="377952" y="1609344"/>
                    </a:lnTo>
                    <a:lnTo>
                      <a:pt x="530352" y="1078992"/>
                    </a:lnTo>
                    <a:lnTo>
                      <a:pt x="670560" y="762000"/>
                    </a:lnTo>
                    <a:lnTo>
                      <a:pt x="688848" y="591312"/>
                    </a:lnTo>
                    <a:lnTo>
                      <a:pt x="774192" y="505968"/>
                    </a:lnTo>
                    <a:lnTo>
                      <a:pt x="780288" y="390144"/>
                    </a:lnTo>
                    <a:lnTo>
                      <a:pt x="822960" y="347472"/>
                    </a:lnTo>
                    <a:lnTo>
                      <a:pt x="829056" y="256032"/>
                    </a:lnTo>
                    <a:lnTo>
                      <a:pt x="89611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1321" name="Group 328"/>
          <p:cNvGrpSpPr>
            <a:grpSpLocks/>
          </p:cNvGrpSpPr>
          <p:nvPr/>
        </p:nvGrpSpPr>
        <p:grpSpPr bwMode="auto">
          <a:xfrm>
            <a:off x="389345" y="5012607"/>
            <a:ext cx="1575137" cy="691028"/>
            <a:chOff x="285" y="1196"/>
            <a:chExt cx="4139" cy="1815"/>
          </a:xfrm>
        </p:grpSpPr>
        <p:sp>
          <p:nvSpPr>
            <p:cNvPr id="1322" name="Freeform 329"/>
            <p:cNvSpPr>
              <a:spLocks/>
            </p:cNvSpPr>
            <p:nvPr/>
          </p:nvSpPr>
          <p:spPr bwMode="auto">
            <a:xfrm>
              <a:off x="1589" y="1196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0 w 397"/>
                <a:gd name="T3" fmla="*/ 397 h 567"/>
                <a:gd name="T4" fmla="*/ 170 w 397"/>
                <a:gd name="T5" fmla="*/ 0 h 567"/>
                <a:gd name="T6" fmla="*/ 284 w 397"/>
                <a:gd name="T7" fmla="*/ 397 h 567"/>
                <a:gd name="T8" fmla="*/ 397 w 397"/>
                <a:gd name="T9" fmla="*/ 567 h 567"/>
                <a:gd name="T10" fmla="*/ 0 w 397"/>
                <a:gd name="T11" fmla="*/ 567 h 5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0" y="397"/>
                  </a:lnTo>
                  <a:lnTo>
                    <a:pt x="170" y="0"/>
                  </a:lnTo>
                  <a:lnTo>
                    <a:pt x="284" y="397"/>
                  </a:lnTo>
                  <a:lnTo>
                    <a:pt x="397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3" name="Freeform 330"/>
            <p:cNvSpPr>
              <a:spLocks/>
            </p:cNvSpPr>
            <p:nvPr/>
          </p:nvSpPr>
          <p:spPr bwMode="auto">
            <a:xfrm>
              <a:off x="1306" y="2614"/>
              <a:ext cx="396" cy="397"/>
            </a:xfrm>
            <a:custGeom>
              <a:avLst/>
              <a:gdLst>
                <a:gd name="T0" fmla="*/ 396 w 396"/>
                <a:gd name="T1" fmla="*/ 113 h 397"/>
                <a:gd name="T2" fmla="*/ 283 w 396"/>
                <a:gd name="T3" fmla="*/ 397 h 397"/>
                <a:gd name="T4" fmla="*/ 170 w 396"/>
                <a:gd name="T5" fmla="*/ 340 h 397"/>
                <a:gd name="T6" fmla="*/ 0 w 396"/>
                <a:gd name="T7" fmla="*/ 0 h 397"/>
                <a:gd name="T8" fmla="*/ 396 w 396"/>
                <a:gd name="T9" fmla="*/ 113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6" h="397">
                  <a:moveTo>
                    <a:pt x="396" y="113"/>
                  </a:moveTo>
                  <a:lnTo>
                    <a:pt x="283" y="397"/>
                  </a:lnTo>
                  <a:lnTo>
                    <a:pt x="170" y="340"/>
                  </a:lnTo>
                  <a:lnTo>
                    <a:pt x="0" y="0"/>
                  </a:lnTo>
                  <a:lnTo>
                    <a:pt x="396" y="113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4" name="Freeform 331"/>
            <p:cNvSpPr>
              <a:spLocks/>
            </p:cNvSpPr>
            <p:nvPr/>
          </p:nvSpPr>
          <p:spPr bwMode="auto">
            <a:xfrm>
              <a:off x="2836" y="2614"/>
              <a:ext cx="341" cy="283"/>
            </a:xfrm>
            <a:custGeom>
              <a:avLst/>
              <a:gdLst>
                <a:gd name="T0" fmla="*/ 227 w 341"/>
                <a:gd name="T1" fmla="*/ 0 h 283"/>
                <a:gd name="T2" fmla="*/ 0 w 341"/>
                <a:gd name="T3" fmla="*/ 56 h 283"/>
                <a:gd name="T4" fmla="*/ 341 w 341"/>
                <a:gd name="T5" fmla="*/ 283 h 283"/>
                <a:gd name="T6" fmla="*/ 227 w 341"/>
                <a:gd name="T7" fmla="*/ 56 h 283"/>
                <a:gd name="T8" fmla="*/ 227 w 341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1" h="283">
                  <a:moveTo>
                    <a:pt x="227" y="0"/>
                  </a:moveTo>
                  <a:lnTo>
                    <a:pt x="0" y="56"/>
                  </a:lnTo>
                  <a:lnTo>
                    <a:pt x="341" y="283"/>
                  </a:lnTo>
                  <a:lnTo>
                    <a:pt x="227" y="5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5" name="Freeform 332"/>
            <p:cNvSpPr>
              <a:spLocks/>
            </p:cNvSpPr>
            <p:nvPr/>
          </p:nvSpPr>
          <p:spPr bwMode="auto">
            <a:xfrm>
              <a:off x="2780" y="1706"/>
              <a:ext cx="1077" cy="454"/>
            </a:xfrm>
            <a:custGeom>
              <a:avLst/>
              <a:gdLst>
                <a:gd name="T0" fmla="*/ 0 w 1077"/>
                <a:gd name="T1" fmla="*/ 114 h 454"/>
                <a:gd name="T2" fmla="*/ 340 w 1077"/>
                <a:gd name="T3" fmla="*/ 0 h 454"/>
                <a:gd name="T4" fmla="*/ 397 w 1077"/>
                <a:gd name="T5" fmla="*/ 114 h 454"/>
                <a:gd name="T6" fmla="*/ 737 w 1077"/>
                <a:gd name="T7" fmla="*/ 284 h 454"/>
                <a:gd name="T8" fmla="*/ 907 w 1077"/>
                <a:gd name="T9" fmla="*/ 284 h 454"/>
                <a:gd name="T10" fmla="*/ 1077 w 1077"/>
                <a:gd name="T11" fmla="*/ 454 h 454"/>
                <a:gd name="T12" fmla="*/ 227 w 1077"/>
                <a:gd name="T13" fmla="*/ 227 h 454"/>
                <a:gd name="T14" fmla="*/ 0 w 1077"/>
                <a:gd name="T15" fmla="*/ 114 h 4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77" h="454">
                  <a:moveTo>
                    <a:pt x="0" y="114"/>
                  </a:moveTo>
                  <a:lnTo>
                    <a:pt x="340" y="0"/>
                  </a:lnTo>
                  <a:lnTo>
                    <a:pt x="397" y="114"/>
                  </a:lnTo>
                  <a:lnTo>
                    <a:pt x="737" y="284"/>
                  </a:lnTo>
                  <a:lnTo>
                    <a:pt x="907" y="284"/>
                  </a:lnTo>
                  <a:lnTo>
                    <a:pt x="1077" y="454"/>
                  </a:lnTo>
                  <a:lnTo>
                    <a:pt x="227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6" name="Freeform 333"/>
            <p:cNvSpPr>
              <a:spLocks/>
            </p:cNvSpPr>
            <p:nvPr/>
          </p:nvSpPr>
          <p:spPr bwMode="auto">
            <a:xfrm>
              <a:off x="285" y="1690"/>
              <a:ext cx="4139" cy="1037"/>
            </a:xfrm>
            <a:custGeom>
              <a:avLst/>
              <a:gdLst>
                <a:gd name="T0" fmla="*/ 0 w 4139"/>
                <a:gd name="T1" fmla="*/ 470 h 1037"/>
                <a:gd name="T2" fmla="*/ 283 w 4139"/>
                <a:gd name="T3" fmla="*/ 300 h 1037"/>
                <a:gd name="T4" fmla="*/ 1077 w 4139"/>
                <a:gd name="T5" fmla="*/ 73 h 1037"/>
                <a:gd name="T6" fmla="*/ 1803 w 4139"/>
                <a:gd name="T7" fmla="*/ 0 h 1037"/>
                <a:gd name="T8" fmla="*/ 2495 w 4139"/>
                <a:gd name="T9" fmla="*/ 73 h 1037"/>
                <a:gd name="T10" fmla="*/ 3345 w 4139"/>
                <a:gd name="T11" fmla="*/ 413 h 1037"/>
                <a:gd name="T12" fmla="*/ 3742 w 4139"/>
                <a:gd name="T13" fmla="*/ 470 h 1037"/>
                <a:gd name="T14" fmla="*/ 3912 w 4139"/>
                <a:gd name="T15" fmla="*/ 130 h 1037"/>
                <a:gd name="T16" fmla="*/ 4082 w 4139"/>
                <a:gd name="T17" fmla="*/ 16 h 1037"/>
                <a:gd name="T18" fmla="*/ 3912 w 4139"/>
                <a:gd name="T19" fmla="*/ 527 h 1037"/>
                <a:gd name="T20" fmla="*/ 4139 w 4139"/>
                <a:gd name="T21" fmla="*/ 924 h 1037"/>
                <a:gd name="T22" fmla="*/ 3912 w 4139"/>
                <a:gd name="T23" fmla="*/ 867 h 1037"/>
                <a:gd name="T24" fmla="*/ 3686 w 4139"/>
                <a:gd name="T25" fmla="*/ 640 h 1037"/>
                <a:gd name="T26" fmla="*/ 3345 w 4139"/>
                <a:gd name="T27" fmla="*/ 697 h 1037"/>
                <a:gd name="T28" fmla="*/ 2835 w 4139"/>
                <a:gd name="T29" fmla="*/ 924 h 1037"/>
                <a:gd name="T30" fmla="*/ 2325 w 4139"/>
                <a:gd name="T31" fmla="*/ 1037 h 1037"/>
                <a:gd name="T32" fmla="*/ 1417 w 4139"/>
                <a:gd name="T33" fmla="*/ 1037 h 1037"/>
                <a:gd name="T34" fmla="*/ 737 w 4139"/>
                <a:gd name="T35" fmla="*/ 924 h 1037"/>
                <a:gd name="T36" fmla="*/ 227 w 4139"/>
                <a:gd name="T37" fmla="*/ 754 h 1037"/>
                <a:gd name="T38" fmla="*/ 0 w 4139"/>
                <a:gd name="T39" fmla="*/ 583 h 1037"/>
                <a:gd name="T40" fmla="*/ 113 w 4139"/>
                <a:gd name="T41" fmla="*/ 583 h 1037"/>
                <a:gd name="T42" fmla="*/ 227 w 4139"/>
                <a:gd name="T43" fmla="*/ 640 h 1037"/>
                <a:gd name="T44" fmla="*/ 170 w 4139"/>
                <a:gd name="T45" fmla="*/ 583 h 1037"/>
                <a:gd name="T46" fmla="*/ 0 w 4139"/>
                <a:gd name="T47" fmla="*/ 527 h 1037"/>
                <a:gd name="T48" fmla="*/ 0 w 4139"/>
                <a:gd name="T49" fmla="*/ 470 h 10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139" h="1037">
                  <a:moveTo>
                    <a:pt x="0" y="470"/>
                  </a:moveTo>
                  <a:lnTo>
                    <a:pt x="283" y="300"/>
                  </a:lnTo>
                  <a:lnTo>
                    <a:pt x="1077" y="73"/>
                  </a:lnTo>
                  <a:lnTo>
                    <a:pt x="1803" y="0"/>
                  </a:lnTo>
                  <a:lnTo>
                    <a:pt x="2495" y="73"/>
                  </a:lnTo>
                  <a:lnTo>
                    <a:pt x="3345" y="413"/>
                  </a:lnTo>
                  <a:lnTo>
                    <a:pt x="3742" y="470"/>
                  </a:lnTo>
                  <a:lnTo>
                    <a:pt x="3912" y="130"/>
                  </a:lnTo>
                  <a:lnTo>
                    <a:pt x="4082" y="16"/>
                  </a:lnTo>
                  <a:lnTo>
                    <a:pt x="3912" y="527"/>
                  </a:lnTo>
                  <a:lnTo>
                    <a:pt x="4139" y="924"/>
                  </a:lnTo>
                  <a:lnTo>
                    <a:pt x="3912" y="867"/>
                  </a:lnTo>
                  <a:lnTo>
                    <a:pt x="3686" y="640"/>
                  </a:lnTo>
                  <a:lnTo>
                    <a:pt x="3345" y="697"/>
                  </a:lnTo>
                  <a:lnTo>
                    <a:pt x="2835" y="924"/>
                  </a:lnTo>
                  <a:lnTo>
                    <a:pt x="2325" y="1037"/>
                  </a:lnTo>
                  <a:lnTo>
                    <a:pt x="1417" y="1037"/>
                  </a:lnTo>
                  <a:lnTo>
                    <a:pt x="737" y="924"/>
                  </a:lnTo>
                  <a:lnTo>
                    <a:pt x="227" y="754"/>
                  </a:lnTo>
                  <a:lnTo>
                    <a:pt x="0" y="583"/>
                  </a:lnTo>
                  <a:lnTo>
                    <a:pt x="113" y="583"/>
                  </a:lnTo>
                  <a:lnTo>
                    <a:pt x="227" y="640"/>
                  </a:lnTo>
                  <a:lnTo>
                    <a:pt x="170" y="583"/>
                  </a:lnTo>
                  <a:lnTo>
                    <a:pt x="0" y="527"/>
                  </a:lnTo>
                  <a:lnTo>
                    <a:pt x="0" y="470"/>
                  </a:lnTo>
                  <a:close/>
                </a:path>
              </a:pathLst>
            </a:custGeom>
            <a:solidFill>
              <a:srgbClr val="C0C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7" name="Freeform 334"/>
            <p:cNvSpPr>
              <a:spLocks/>
            </p:cNvSpPr>
            <p:nvPr/>
          </p:nvSpPr>
          <p:spPr bwMode="auto">
            <a:xfrm>
              <a:off x="285" y="1670"/>
              <a:ext cx="3742" cy="490"/>
            </a:xfrm>
            <a:custGeom>
              <a:avLst/>
              <a:gdLst>
                <a:gd name="T0" fmla="*/ 0 w 3742"/>
                <a:gd name="T1" fmla="*/ 490 h 490"/>
                <a:gd name="T2" fmla="*/ 283 w 3742"/>
                <a:gd name="T3" fmla="*/ 320 h 490"/>
                <a:gd name="T4" fmla="*/ 1077 w 3742"/>
                <a:gd name="T5" fmla="*/ 93 h 490"/>
                <a:gd name="T6" fmla="*/ 1793 w 3742"/>
                <a:gd name="T7" fmla="*/ 0 h 490"/>
                <a:gd name="T8" fmla="*/ 2523 w 3742"/>
                <a:gd name="T9" fmla="*/ 77 h 490"/>
                <a:gd name="T10" fmla="*/ 3363 w 3742"/>
                <a:gd name="T11" fmla="*/ 418 h 490"/>
                <a:gd name="T12" fmla="*/ 3742 w 3742"/>
                <a:gd name="T13" fmla="*/ 490 h 490"/>
                <a:gd name="T14" fmla="*/ 3345 w 3742"/>
                <a:gd name="T15" fmla="*/ 490 h 490"/>
                <a:gd name="T16" fmla="*/ 2778 w 3742"/>
                <a:gd name="T17" fmla="*/ 320 h 490"/>
                <a:gd name="T18" fmla="*/ 2438 w 3742"/>
                <a:gd name="T19" fmla="*/ 206 h 490"/>
                <a:gd name="T20" fmla="*/ 1701 w 3742"/>
                <a:gd name="T21" fmla="*/ 150 h 490"/>
                <a:gd name="T22" fmla="*/ 1021 w 3742"/>
                <a:gd name="T23" fmla="*/ 206 h 490"/>
                <a:gd name="T24" fmla="*/ 227 w 3742"/>
                <a:gd name="T25" fmla="*/ 377 h 490"/>
                <a:gd name="T26" fmla="*/ 0 w 3742"/>
                <a:gd name="T27" fmla="*/ 490 h 4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742" h="490">
                  <a:moveTo>
                    <a:pt x="0" y="490"/>
                  </a:moveTo>
                  <a:lnTo>
                    <a:pt x="283" y="320"/>
                  </a:lnTo>
                  <a:lnTo>
                    <a:pt x="1077" y="93"/>
                  </a:lnTo>
                  <a:lnTo>
                    <a:pt x="1793" y="0"/>
                  </a:lnTo>
                  <a:lnTo>
                    <a:pt x="2523" y="77"/>
                  </a:lnTo>
                  <a:lnTo>
                    <a:pt x="3363" y="418"/>
                  </a:lnTo>
                  <a:lnTo>
                    <a:pt x="3742" y="490"/>
                  </a:lnTo>
                  <a:lnTo>
                    <a:pt x="3345" y="490"/>
                  </a:lnTo>
                  <a:lnTo>
                    <a:pt x="2778" y="320"/>
                  </a:lnTo>
                  <a:lnTo>
                    <a:pt x="2438" y="206"/>
                  </a:lnTo>
                  <a:lnTo>
                    <a:pt x="1701" y="150"/>
                  </a:lnTo>
                  <a:lnTo>
                    <a:pt x="1021" y="206"/>
                  </a:lnTo>
                  <a:lnTo>
                    <a:pt x="227" y="377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8" name="Freeform 335"/>
            <p:cNvSpPr>
              <a:spLocks/>
            </p:cNvSpPr>
            <p:nvPr/>
          </p:nvSpPr>
          <p:spPr bwMode="auto">
            <a:xfrm>
              <a:off x="1419" y="2160"/>
              <a:ext cx="737" cy="227"/>
            </a:xfrm>
            <a:custGeom>
              <a:avLst/>
              <a:gdLst>
                <a:gd name="T0" fmla="*/ 0 w 737"/>
                <a:gd name="T1" fmla="*/ 57 h 227"/>
                <a:gd name="T2" fmla="*/ 284 w 737"/>
                <a:gd name="T3" fmla="*/ 0 h 227"/>
                <a:gd name="T4" fmla="*/ 737 w 737"/>
                <a:gd name="T5" fmla="*/ 113 h 227"/>
                <a:gd name="T6" fmla="*/ 624 w 737"/>
                <a:gd name="T7" fmla="*/ 170 h 227"/>
                <a:gd name="T8" fmla="*/ 227 w 737"/>
                <a:gd name="T9" fmla="*/ 227 h 227"/>
                <a:gd name="T10" fmla="*/ 0 w 737"/>
                <a:gd name="T11" fmla="*/ 113 h 2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7" h="227">
                  <a:moveTo>
                    <a:pt x="0" y="57"/>
                  </a:moveTo>
                  <a:lnTo>
                    <a:pt x="284" y="0"/>
                  </a:lnTo>
                  <a:lnTo>
                    <a:pt x="737" y="113"/>
                  </a:lnTo>
                  <a:lnTo>
                    <a:pt x="624" y="170"/>
                  </a:lnTo>
                  <a:lnTo>
                    <a:pt x="227" y="227"/>
                  </a:lnTo>
                  <a:lnTo>
                    <a:pt x="0" y="113"/>
                  </a:lnTo>
                </a:path>
              </a:pathLst>
            </a:custGeom>
            <a:solidFill>
              <a:srgbClr val="C0C0C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9" name="Freeform 336"/>
            <p:cNvSpPr>
              <a:spLocks/>
            </p:cNvSpPr>
            <p:nvPr/>
          </p:nvSpPr>
          <p:spPr bwMode="auto">
            <a:xfrm>
              <a:off x="1192" y="1933"/>
              <a:ext cx="227" cy="681"/>
            </a:xfrm>
            <a:custGeom>
              <a:avLst/>
              <a:gdLst>
                <a:gd name="T0" fmla="*/ 0 w 227"/>
                <a:gd name="T1" fmla="*/ 0 h 681"/>
                <a:gd name="T2" fmla="*/ 171 w 227"/>
                <a:gd name="T3" fmla="*/ 227 h 681"/>
                <a:gd name="T4" fmla="*/ 227 w 227"/>
                <a:gd name="T5" fmla="*/ 397 h 681"/>
                <a:gd name="T6" fmla="*/ 171 w 227"/>
                <a:gd name="T7" fmla="*/ 681 h 681"/>
                <a:gd name="T8" fmla="*/ 171 w 227"/>
                <a:gd name="T9" fmla="*/ 397 h 681"/>
                <a:gd name="T10" fmla="*/ 114 w 227"/>
                <a:gd name="T11" fmla="*/ 227 h 681"/>
                <a:gd name="T12" fmla="*/ 0 w 227"/>
                <a:gd name="T13" fmla="*/ 0 h 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1">
                  <a:moveTo>
                    <a:pt x="0" y="0"/>
                  </a:moveTo>
                  <a:lnTo>
                    <a:pt x="171" y="227"/>
                  </a:lnTo>
                  <a:lnTo>
                    <a:pt x="227" y="397"/>
                  </a:lnTo>
                  <a:lnTo>
                    <a:pt x="171" y="681"/>
                  </a:lnTo>
                  <a:lnTo>
                    <a:pt x="171" y="397"/>
                  </a:lnTo>
                  <a:lnTo>
                    <a:pt x="114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0" name="Freeform 337"/>
            <p:cNvSpPr>
              <a:spLocks/>
            </p:cNvSpPr>
            <p:nvPr/>
          </p:nvSpPr>
          <p:spPr bwMode="auto">
            <a:xfrm>
              <a:off x="2269" y="2217"/>
              <a:ext cx="1361" cy="113"/>
            </a:xfrm>
            <a:custGeom>
              <a:avLst/>
              <a:gdLst>
                <a:gd name="T0" fmla="*/ 0 w 1361"/>
                <a:gd name="T1" fmla="*/ 56 h 113"/>
                <a:gd name="T2" fmla="*/ 454 w 1361"/>
                <a:gd name="T3" fmla="*/ 0 h 113"/>
                <a:gd name="T4" fmla="*/ 794 w 1361"/>
                <a:gd name="T5" fmla="*/ 56 h 113"/>
                <a:gd name="T6" fmla="*/ 964 w 1361"/>
                <a:gd name="T7" fmla="*/ 0 h 113"/>
                <a:gd name="T8" fmla="*/ 1361 w 1361"/>
                <a:gd name="T9" fmla="*/ 56 h 113"/>
                <a:gd name="T10" fmla="*/ 964 w 1361"/>
                <a:gd name="T11" fmla="*/ 56 h 113"/>
                <a:gd name="T12" fmla="*/ 738 w 1361"/>
                <a:gd name="T13" fmla="*/ 113 h 113"/>
                <a:gd name="T14" fmla="*/ 454 w 1361"/>
                <a:gd name="T15" fmla="*/ 56 h 113"/>
                <a:gd name="T16" fmla="*/ 0 w 1361"/>
                <a:gd name="T17" fmla="*/ 56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1" h="113">
                  <a:moveTo>
                    <a:pt x="0" y="56"/>
                  </a:moveTo>
                  <a:lnTo>
                    <a:pt x="454" y="0"/>
                  </a:lnTo>
                  <a:lnTo>
                    <a:pt x="794" y="56"/>
                  </a:lnTo>
                  <a:lnTo>
                    <a:pt x="964" y="0"/>
                  </a:lnTo>
                  <a:lnTo>
                    <a:pt x="1361" y="56"/>
                  </a:lnTo>
                  <a:lnTo>
                    <a:pt x="964" y="56"/>
                  </a:lnTo>
                  <a:lnTo>
                    <a:pt x="738" y="113"/>
                  </a:lnTo>
                  <a:lnTo>
                    <a:pt x="454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" name="Freeform 338"/>
            <p:cNvSpPr>
              <a:spLocks/>
            </p:cNvSpPr>
            <p:nvPr/>
          </p:nvSpPr>
          <p:spPr bwMode="auto">
            <a:xfrm>
              <a:off x="1532" y="2330"/>
              <a:ext cx="1985" cy="170"/>
            </a:xfrm>
            <a:custGeom>
              <a:avLst/>
              <a:gdLst>
                <a:gd name="T0" fmla="*/ 0 w 1985"/>
                <a:gd name="T1" fmla="*/ 114 h 170"/>
                <a:gd name="T2" fmla="*/ 341 w 1985"/>
                <a:gd name="T3" fmla="*/ 170 h 170"/>
                <a:gd name="T4" fmla="*/ 851 w 1985"/>
                <a:gd name="T5" fmla="*/ 114 h 170"/>
                <a:gd name="T6" fmla="*/ 1248 w 1985"/>
                <a:gd name="T7" fmla="*/ 170 h 170"/>
                <a:gd name="T8" fmla="*/ 1758 w 1985"/>
                <a:gd name="T9" fmla="*/ 114 h 170"/>
                <a:gd name="T10" fmla="*/ 1985 w 1985"/>
                <a:gd name="T11" fmla="*/ 0 h 170"/>
                <a:gd name="T12" fmla="*/ 1758 w 1985"/>
                <a:gd name="T13" fmla="*/ 57 h 170"/>
                <a:gd name="T14" fmla="*/ 1248 w 1985"/>
                <a:gd name="T15" fmla="*/ 114 h 170"/>
                <a:gd name="T16" fmla="*/ 851 w 1985"/>
                <a:gd name="T17" fmla="*/ 57 h 170"/>
                <a:gd name="T18" fmla="*/ 397 w 1985"/>
                <a:gd name="T19" fmla="*/ 114 h 170"/>
                <a:gd name="T20" fmla="*/ 0 w 1985"/>
                <a:gd name="T21" fmla="*/ 114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85" h="170">
                  <a:moveTo>
                    <a:pt x="0" y="114"/>
                  </a:moveTo>
                  <a:lnTo>
                    <a:pt x="341" y="170"/>
                  </a:lnTo>
                  <a:lnTo>
                    <a:pt x="851" y="114"/>
                  </a:lnTo>
                  <a:lnTo>
                    <a:pt x="1248" y="170"/>
                  </a:lnTo>
                  <a:lnTo>
                    <a:pt x="1758" y="114"/>
                  </a:lnTo>
                  <a:lnTo>
                    <a:pt x="1985" y="0"/>
                  </a:lnTo>
                  <a:lnTo>
                    <a:pt x="1758" y="57"/>
                  </a:lnTo>
                  <a:lnTo>
                    <a:pt x="1248" y="114"/>
                  </a:lnTo>
                  <a:lnTo>
                    <a:pt x="851" y="57"/>
                  </a:lnTo>
                  <a:lnTo>
                    <a:pt x="39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" name="Freeform 339"/>
            <p:cNvSpPr>
              <a:spLocks/>
            </p:cNvSpPr>
            <p:nvPr/>
          </p:nvSpPr>
          <p:spPr bwMode="auto">
            <a:xfrm>
              <a:off x="1646" y="1933"/>
              <a:ext cx="1814" cy="227"/>
            </a:xfrm>
            <a:custGeom>
              <a:avLst/>
              <a:gdLst>
                <a:gd name="T0" fmla="*/ 0 w 1814"/>
                <a:gd name="T1" fmla="*/ 57 h 227"/>
                <a:gd name="T2" fmla="*/ 567 w 1814"/>
                <a:gd name="T3" fmla="*/ 0 h 227"/>
                <a:gd name="T4" fmla="*/ 1077 w 1814"/>
                <a:gd name="T5" fmla="*/ 57 h 227"/>
                <a:gd name="T6" fmla="*/ 1361 w 1814"/>
                <a:gd name="T7" fmla="*/ 170 h 227"/>
                <a:gd name="T8" fmla="*/ 1531 w 1814"/>
                <a:gd name="T9" fmla="*/ 170 h 227"/>
                <a:gd name="T10" fmla="*/ 1814 w 1814"/>
                <a:gd name="T11" fmla="*/ 227 h 227"/>
                <a:gd name="T12" fmla="*/ 1531 w 1814"/>
                <a:gd name="T13" fmla="*/ 227 h 227"/>
                <a:gd name="T14" fmla="*/ 1361 w 1814"/>
                <a:gd name="T15" fmla="*/ 227 h 227"/>
                <a:gd name="T16" fmla="*/ 1020 w 1814"/>
                <a:gd name="T17" fmla="*/ 114 h 227"/>
                <a:gd name="T18" fmla="*/ 567 w 1814"/>
                <a:gd name="T19" fmla="*/ 57 h 227"/>
                <a:gd name="T20" fmla="*/ 56 w 1814"/>
                <a:gd name="T21" fmla="*/ 114 h 227"/>
                <a:gd name="T22" fmla="*/ 0 w 1814"/>
                <a:gd name="T23" fmla="*/ 57 h 2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227">
                  <a:moveTo>
                    <a:pt x="0" y="57"/>
                  </a:moveTo>
                  <a:lnTo>
                    <a:pt x="567" y="0"/>
                  </a:lnTo>
                  <a:lnTo>
                    <a:pt x="1077" y="57"/>
                  </a:lnTo>
                  <a:lnTo>
                    <a:pt x="1361" y="170"/>
                  </a:lnTo>
                  <a:lnTo>
                    <a:pt x="1531" y="170"/>
                  </a:lnTo>
                  <a:lnTo>
                    <a:pt x="1814" y="227"/>
                  </a:lnTo>
                  <a:lnTo>
                    <a:pt x="1531" y="227"/>
                  </a:lnTo>
                  <a:lnTo>
                    <a:pt x="1361" y="227"/>
                  </a:lnTo>
                  <a:lnTo>
                    <a:pt x="1020" y="114"/>
                  </a:lnTo>
                  <a:lnTo>
                    <a:pt x="567" y="57"/>
                  </a:lnTo>
                  <a:lnTo>
                    <a:pt x="56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6969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" name="Freeform 340"/>
            <p:cNvSpPr>
              <a:spLocks/>
            </p:cNvSpPr>
            <p:nvPr/>
          </p:nvSpPr>
          <p:spPr bwMode="auto">
            <a:xfrm>
              <a:off x="568" y="2016"/>
              <a:ext cx="227" cy="201"/>
            </a:xfrm>
            <a:custGeom>
              <a:avLst/>
              <a:gdLst>
                <a:gd name="T0" fmla="*/ 57 w 227"/>
                <a:gd name="T1" fmla="*/ 31 h 201"/>
                <a:gd name="T2" fmla="*/ 0 w 227"/>
                <a:gd name="T3" fmla="*/ 87 h 201"/>
                <a:gd name="T4" fmla="*/ 57 w 227"/>
                <a:gd name="T5" fmla="*/ 201 h 201"/>
                <a:gd name="T6" fmla="*/ 171 w 227"/>
                <a:gd name="T7" fmla="*/ 201 h 201"/>
                <a:gd name="T8" fmla="*/ 227 w 227"/>
                <a:gd name="T9" fmla="*/ 144 h 201"/>
                <a:gd name="T10" fmla="*/ 227 w 227"/>
                <a:gd name="T11" fmla="*/ 31 h 201"/>
                <a:gd name="T12" fmla="*/ 133 w 227"/>
                <a:gd name="T13" fmla="*/ 0 h 201"/>
                <a:gd name="T14" fmla="*/ 57 w 227"/>
                <a:gd name="T15" fmla="*/ 31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" name="Freeform 341"/>
            <p:cNvSpPr>
              <a:spLocks/>
            </p:cNvSpPr>
            <p:nvPr/>
          </p:nvSpPr>
          <p:spPr bwMode="auto">
            <a:xfrm>
              <a:off x="625" y="2047"/>
              <a:ext cx="114" cy="151"/>
            </a:xfrm>
            <a:custGeom>
              <a:avLst/>
              <a:gdLst>
                <a:gd name="T0" fmla="*/ 15 w 227"/>
                <a:gd name="T1" fmla="*/ 17 h 201"/>
                <a:gd name="T2" fmla="*/ 0 w 227"/>
                <a:gd name="T3" fmla="*/ 49 h 201"/>
                <a:gd name="T4" fmla="*/ 15 w 227"/>
                <a:gd name="T5" fmla="*/ 113 h 201"/>
                <a:gd name="T6" fmla="*/ 43 w 227"/>
                <a:gd name="T7" fmla="*/ 113 h 201"/>
                <a:gd name="T8" fmla="*/ 57 w 227"/>
                <a:gd name="T9" fmla="*/ 81 h 201"/>
                <a:gd name="T10" fmla="*/ 57 w 227"/>
                <a:gd name="T11" fmla="*/ 17 h 201"/>
                <a:gd name="T12" fmla="*/ 34 w 227"/>
                <a:gd name="T13" fmla="*/ 0 h 201"/>
                <a:gd name="T14" fmla="*/ 15 w 227"/>
                <a:gd name="T15" fmla="*/ 17 h 20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01">
                  <a:moveTo>
                    <a:pt x="57" y="31"/>
                  </a:moveTo>
                  <a:lnTo>
                    <a:pt x="0" y="87"/>
                  </a:lnTo>
                  <a:lnTo>
                    <a:pt x="57" y="201"/>
                  </a:lnTo>
                  <a:lnTo>
                    <a:pt x="171" y="201"/>
                  </a:lnTo>
                  <a:lnTo>
                    <a:pt x="227" y="144"/>
                  </a:lnTo>
                  <a:lnTo>
                    <a:pt x="227" y="31"/>
                  </a:lnTo>
                  <a:lnTo>
                    <a:pt x="133" y="0"/>
                  </a:lnTo>
                  <a:lnTo>
                    <a:pt x="57" y="31"/>
                  </a:ln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" name="Freeform 342"/>
            <p:cNvSpPr>
              <a:spLocks/>
            </p:cNvSpPr>
            <p:nvPr/>
          </p:nvSpPr>
          <p:spPr bwMode="auto">
            <a:xfrm>
              <a:off x="4027" y="1820"/>
              <a:ext cx="284" cy="397"/>
            </a:xfrm>
            <a:custGeom>
              <a:avLst/>
              <a:gdLst>
                <a:gd name="T0" fmla="*/ 0 w 284"/>
                <a:gd name="T1" fmla="*/ 397 h 397"/>
                <a:gd name="T2" fmla="*/ 114 w 284"/>
                <a:gd name="T3" fmla="*/ 227 h 397"/>
                <a:gd name="T4" fmla="*/ 170 w 284"/>
                <a:gd name="T5" fmla="*/ 56 h 397"/>
                <a:gd name="T6" fmla="*/ 284 w 284"/>
                <a:gd name="T7" fmla="*/ 0 h 3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4" h="397">
                  <a:moveTo>
                    <a:pt x="0" y="397"/>
                  </a:moveTo>
                  <a:lnTo>
                    <a:pt x="114" y="227"/>
                  </a:lnTo>
                  <a:lnTo>
                    <a:pt x="170" y="56"/>
                  </a:lnTo>
                  <a:lnTo>
                    <a:pt x="284" y="0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" name="Freeform 343"/>
            <p:cNvSpPr>
              <a:spLocks/>
            </p:cNvSpPr>
            <p:nvPr/>
          </p:nvSpPr>
          <p:spPr bwMode="auto">
            <a:xfrm>
              <a:off x="4084" y="2273"/>
              <a:ext cx="283" cy="284"/>
            </a:xfrm>
            <a:custGeom>
              <a:avLst/>
              <a:gdLst>
                <a:gd name="T0" fmla="*/ 0 w 283"/>
                <a:gd name="T1" fmla="*/ 0 h 284"/>
                <a:gd name="T2" fmla="*/ 113 w 283"/>
                <a:gd name="T3" fmla="*/ 227 h 284"/>
                <a:gd name="T4" fmla="*/ 283 w 283"/>
                <a:gd name="T5" fmla="*/ 284 h 28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" h="284">
                  <a:moveTo>
                    <a:pt x="0" y="0"/>
                  </a:moveTo>
                  <a:lnTo>
                    <a:pt x="113" y="227"/>
                  </a:lnTo>
                  <a:lnTo>
                    <a:pt x="283" y="284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7" name="Group 241"/>
          <p:cNvGrpSpPr>
            <a:grpSpLocks/>
          </p:cNvGrpSpPr>
          <p:nvPr/>
        </p:nvGrpSpPr>
        <p:grpSpPr bwMode="auto">
          <a:xfrm>
            <a:off x="4118495" y="2865183"/>
            <a:ext cx="1551326" cy="1360831"/>
            <a:chOff x="1079" y="2358"/>
            <a:chExt cx="2069" cy="1815"/>
          </a:xfrm>
        </p:grpSpPr>
        <p:sp>
          <p:nvSpPr>
            <p:cNvPr id="1338" name="Freeform 242"/>
            <p:cNvSpPr>
              <a:spLocks/>
            </p:cNvSpPr>
            <p:nvPr/>
          </p:nvSpPr>
          <p:spPr bwMode="auto">
            <a:xfrm>
              <a:off x="2128" y="2358"/>
              <a:ext cx="595" cy="680"/>
            </a:xfrm>
            <a:custGeom>
              <a:avLst/>
              <a:gdLst>
                <a:gd name="T0" fmla="*/ 85 w 595"/>
                <a:gd name="T1" fmla="*/ 425 h 680"/>
                <a:gd name="T2" fmla="*/ 0 w 595"/>
                <a:gd name="T3" fmla="*/ 198 h 680"/>
                <a:gd name="T4" fmla="*/ 28 w 595"/>
                <a:gd name="T5" fmla="*/ 56 h 680"/>
                <a:gd name="T6" fmla="*/ 85 w 595"/>
                <a:gd name="T7" fmla="*/ 255 h 680"/>
                <a:gd name="T8" fmla="*/ 113 w 595"/>
                <a:gd name="T9" fmla="*/ 56 h 680"/>
                <a:gd name="T10" fmla="*/ 142 w 595"/>
                <a:gd name="T11" fmla="*/ 0 h 680"/>
                <a:gd name="T12" fmla="*/ 198 w 595"/>
                <a:gd name="T13" fmla="*/ 340 h 680"/>
                <a:gd name="T14" fmla="*/ 312 w 595"/>
                <a:gd name="T15" fmla="*/ 312 h 680"/>
                <a:gd name="T16" fmla="*/ 284 w 595"/>
                <a:gd name="T17" fmla="*/ 482 h 680"/>
                <a:gd name="T18" fmla="*/ 397 w 595"/>
                <a:gd name="T19" fmla="*/ 567 h 680"/>
                <a:gd name="T20" fmla="*/ 510 w 595"/>
                <a:gd name="T21" fmla="*/ 595 h 680"/>
                <a:gd name="T22" fmla="*/ 369 w 595"/>
                <a:gd name="T23" fmla="*/ 623 h 680"/>
                <a:gd name="T24" fmla="*/ 595 w 595"/>
                <a:gd name="T25" fmla="*/ 680 h 680"/>
                <a:gd name="T26" fmla="*/ 312 w 595"/>
                <a:gd name="T27" fmla="*/ 680 h 680"/>
                <a:gd name="T28" fmla="*/ 198 w 595"/>
                <a:gd name="T29" fmla="*/ 623 h 680"/>
                <a:gd name="T30" fmla="*/ 85 w 595"/>
                <a:gd name="T31" fmla="*/ 425 h 6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95" h="680">
                  <a:moveTo>
                    <a:pt x="85" y="425"/>
                  </a:moveTo>
                  <a:lnTo>
                    <a:pt x="0" y="198"/>
                  </a:lnTo>
                  <a:lnTo>
                    <a:pt x="28" y="56"/>
                  </a:lnTo>
                  <a:lnTo>
                    <a:pt x="85" y="255"/>
                  </a:lnTo>
                  <a:lnTo>
                    <a:pt x="113" y="56"/>
                  </a:lnTo>
                  <a:lnTo>
                    <a:pt x="142" y="0"/>
                  </a:lnTo>
                  <a:lnTo>
                    <a:pt x="198" y="340"/>
                  </a:lnTo>
                  <a:lnTo>
                    <a:pt x="312" y="312"/>
                  </a:lnTo>
                  <a:lnTo>
                    <a:pt x="284" y="482"/>
                  </a:lnTo>
                  <a:lnTo>
                    <a:pt x="397" y="567"/>
                  </a:lnTo>
                  <a:lnTo>
                    <a:pt x="510" y="595"/>
                  </a:lnTo>
                  <a:lnTo>
                    <a:pt x="369" y="623"/>
                  </a:lnTo>
                  <a:lnTo>
                    <a:pt x="595" y="680"/>
                  </a:lnTo>
                  <a:lnTo>
                    <a:pt x="312" y="680"/>
                  </a:lnTo>
                  <a:lnTo>
                    <a:pt x="198" y="623"/>
                  </a:lnTo>
                  <a:lnTo>
                    <a:pt x="85" y="42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" name="Freeform 243" descr="5%"/>
            <p:cNvSpPr>
              <a:spLocks/>
            </p:cNvSpPr>
            <p:nvPr/>
          </p:nvSpPr>
          <p:spPr bwMode="auto">
            <a:xfrm>
              <a:off x="1079" y="2557"/>
              <a:ext cx="1332" cy="1219"/>
            </a:xfrm>
            <a:custGeom>
              <a:avLst/>
              <a:gdLst>
                <a:gd name="T0" fmla="*/ 567 w 1332"/>
                <a:gd name="T1" fmla="*/ 0 h 1219"/>
                <a:gd name="T2" fmla="*/ 283 w 1332"/>
                <a:gd name="T3" fmla="*/ 142 h 1219"/>
                <a:gd name="T4" fmla="*/ 85 w 1332"/>
                <a:gd name="T5" fmla="*/ 567 h 1219"/>
                <a:gd name="T6" fmla="*/ 0 w 1332"/>
                <a:gd name="T7" fmla="*/ 1021 h 1219"/>
                <a:gd name="T8" fmla="*/ 170 w 1332"/>
                <a:gd name="T9" fmla="*/ 1219 h 1219"/>
                <a:gd name="T10" fmla="*/ 794 w 1332"/>
                <a:gd name="T11" fmla="*/ 1219 h 1219"/>
                <a:gd name="T12" fmla="*/ 1304 w 1332"/>
                <a:gd name="T13" fmla="*/ 908 h 1219"/>
                <a:gd name="T14" fmla="*/ 1332 w 1332"/>
                <a:gd name="T15" fmla="*/ 539 h 1219"/>
                <a:gd name="T16" fmla="*/ 1190 w 1332"/>
                <a:gd name="T17" fmla="*/ 199 h 1219"/>
                <a:gd name="T18" fmla="*/ 935 w 1332"/>
                <a:gd name="T19" fmla="*/ 29 h 1219"/>
                <a:gd name="T20" fmla="*/ 567 w 1332"/>
                <a:gd name="T21" fmla="*/ 0 h 12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32" h="1219">
                  <a:moveTo>
                    <a:pt x="567" y="0"/>
                  </a:moveTo>
                  <a:lnTo>
                    <a:pt x="283" y="142"/>
                  </a:lnTo>
                  <a:lnTo>
                    <a:pt x="85" y="567"/>
                  </a:lnTo>
                  <a:lnTo>
                    <a:pt x="0" y="1021"/>
                  </a:lnTo>
                  <a:lnTo>
                    <a:pt x="170" y="1219"/>
                  </a:lnTo>
                  <a:lnTo>
                    <a:pt x="794" y="1219"/>
                  </a:lnTo>
                  <a:lnTo>
                    <a:pt x="1304" y="908"/>
                  </a:lnTo>
                  <a:lnTo>
                    <a:pt x="1332" y="539"/>
                  </a:lnTo>
                  <a:lnTo>
                    <a:pt x="1190" y="199"/>
                  </a:lnTo>
                  <a:lnTo>
                    <a:pt x="935" y="29"/>
                  </a:lnTo>
                  <a:lnTo>
                    <a:pt x="567" y="0"/>
                  </a:lnTo>
                  <a:close/>
                </a:path>
              </a:pathLst>
            </a:custGeom>
            <a:pattFill prst="pct5">
              <a:fgClr>
                <a:srgbClr val="FFCC66"/>
              </a:fgClr>
              <a:bgClr>
                <a:srgbClr val="FF0000"/>
              </a:bgClr>
            </a:patt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0" name="Freeform 244"/>
            <p:cNvSpPr>
              <a:spLocks/>
            </p:cNvSpPr>
            <p:nvPr/>
          </p:nvSpPr>
          <p:spPr bwMode="auto">
            <a:xfrm>
              <a:off x="1362" y="2727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29 w 142"/>
                <a:gd name="T3" fmla="*/ 28 h 142"/>
                <a:gd name="T4" fmla="*/ 0 w 142"/>
                <a:gd name="T5" fmla="*/ 142 h 142"/>
                <a:gd name="T6" fmla="*/ 114 w 142"/>
                <a:gd name="T7" fmla="*/ 142 h 142"/>
                <a:gd name="T8" fmla="*/ 142 w 142"/>
                <a:gd name="T9" fmla="*/ 57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29" y="28"/>
                  </a:lnTo>
                  <a:lnTo>
                    <a:pt x="0" y="142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1" name="Freeform 245"/>
            <p:cNvSpPr>
              <a:spLocks/>
            </p:cNvSpPr>
            <p:nvPr/>
          </p:nvSpPr>
          <p:spPr bwMode="auto">
            <a:xfrm>
              <a:off x="1221" y="2954"/>
              <a:ext cx="170" cy="340"/>
            </a:xfrm>
            <a:custGeom>
              <a:avLst/>
              <a:gdLst>
                <a:gd name="T0" fmla="*/ 113 w 170"/>
                <a:gd name="T1" fmla="*/ 0 h 340"/>
                <a:gd name="T2" fmla="*/ 0 w 170"/>
                <a:gd name="T3" fmla="*/ 170 h 340"/>
                <a:gd name="T4" fmla="*/ 0 w 170"/>
                <a:gd name="T5" fmla="*/ 340 h 340"/>
                <a:gd name="T6" fmla="*/ 56 w 170"/>
                <a:gd name="T7" fmla="*/ 312 h 340"/>
                <a:gd name="T8" fmla="*/ 113 w 170"/>
                <a:gd name="T9" fmla="*/ 170 h 340"/>
                <a:gd name="T10" fmla="*/ 170 w 170"/>
                <a:gd name="T11" fmla="*/ 0 h 340"/>
                <a:gd name="T12" fmla="*/ 113 w 170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340">
                  <a:moveTo>
                    <a:pt x="113" y="0"/>
                  </a:moveTo>
                  <a:lnTo>
                    <a:pt x="0" y="170"/>
                  </a:lnTo>
                  <a:lnTo>
                    <a:pt x="0" y="340"/>
                  </a:lnTo>
                  <a:lnTo>
                    <a:pt x="56" y="312"/>
                  </a:lnTo>
                  <a:lnTo>
                    <a:pt x="113" y="170"/>
                  </a:lnTo>
                  <a:lnTo>
                    <a:pt x="17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2" name="Freeform 246"/>
            <p:cNvSpPr>
              <a:spLocks/>
            </p:cNvSpPr>
            <p:nvPr/>
          </p:nvSpPr>
          <p:spPr bwMode="auto">
            <a:xfrm>
              <a:off x="1788" y="2614"/>
              <a:ext cx="907" cy="396"/>
            </a:xfrm>
            <a:custGeom>
              <a:avLst/>
              <a:gdLst>
                <a:gd name="T0" fmla="*/ 793 w 907"/>
                <a:gd name="T1" fmla="*/ 255 h 396"/>
                <a:gd name="T2" fmla="*/ 907 w 907"/>
                <a:gd name="T3" fmla="*/ 85 h 396"/>
                <a:gd name="T4" fmla="*/ 878 w 907"/>
                <a:gd name="T5" fmla="*/ 0 h 396"/>
                <a:gd name="T6" fmla="*/ 793 w 907"/>
                <a:gd name="T7" fmla="*/ 141 h 396"/>
                <a:gd name="T8" fmla="*/ 765 w 907"/>
                <a:gd name="T9" fmla="*/ 0 h 396"/>
                <a:gd name="T10" fmla="*/ 680 w 907"/>
                <a:gd name="T11" fmla="*/ 170 h 396"/>
                <a:gd name="T12" fmla="*/ 538 w 907"/>
                <a:gd name="T13" fmla="*/ 28 h 396"/>
                <a:gd name="T14" fmla="*/ 453 w 907"/>
                <a:gd name="T15" fmla="*/ 170 h 396"/>
                <a:gd name="T16" fmla="*/ 198 w 907"/>
                <a:gd name="T17" fmla="*/ 170 h 396"/>
                <a:gd name="T18" fmla="*/ 255 w 907"/>
                <a:gd name="T19" fmla="*/ 255 h 396"/>
                <a:gd name="T20" fmla="*/ 170 w 907"/>
                <a:gd name="T21" fmla="*/ 311 h 396"/>
                <a:gd name="T22" fmla="*/ 0 w 907"/>
                <a:gd name="T23" fmla="*/ 368 h 396"/>
                <a:gd name="T24" fmla="*/ 311 w 907"/>
                <a:gd name="T25" fmla="*/ 396 h 396"/>
                <a:gd name="T26" fmla="*/ 793 w 907"/>
                <a:gd name="T27" fmla="*/ 255 h 39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7" h="396">
                  <a:moveTo>
                    <a:pt x="793" y="255"/>
                  </a:moveTo>
                  <a:lnTo>
                    <a:pt x="907" y="85"/>
                  </a:lnTo>
                  <a:lnTo>
                    <a:pt x="878" y="0"/>
                  </a:lnTo>
                  <a:lnTo>
                    <a:pt x="793" y="141"/>
                  </a:lnTo>
                  <a:lnTo>
                    <a:pt x="765" y="0"/>
                  </a:lnTo>
                  <a:lnTo>
                    <a:pt x="680" y="170"/>
                  </a:lnTo>
                  <a:lnTo>
                    <a:pt x="538" y="28"/>
                  </a:lnTo>
                  <a:lnTo>
                    <a:pt x="453" y="170"/>
                  </a:lnTo>
                  <a:lnTo>
                    <a:pt x="198" y="170"/>
                  </a:lnTo>
                  <a:lnTo>
                    <a:pt x="255" y="255"/>
                  </a:lnTo>
                  <a:lnTo>
                    <a:pt x="170" y="311"/>
                  </a:lnTo>
                  <a:lnTo>
                    <a:pt x="0" y="368"/>
                  </a:lnTo>
                  <a:lnTo>
                    <a:pt x="311" y="396"/>
                  </a:lnTo>
                  <a:lnTo>
                    <a:pt x="793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3" name="Freeform 247" descr="5%"/>
            <p:cNvSpPr>
              <a:spLocks/>
            </p:cNvSpPr>
            <p:nvPr/>
          </p:nvSpPr>
          <p:spPr bwMode="auto">
            <a:xfrm>
              <a:off x="1873" y="2784"/>
              <a:ext cx="1275" cy="1389"/>
            </a:xfrm>
            <a:custGeom>
              <a:avLst/>
              <a:gdLst>
                <a:gd name="T0" fmla="*/ 56 w 1275"/>
                <a:gd name="T1" fmla="*/ 340 h 1389"/>
                <a:gd name="T2" fmla="*/ 368 w 1275"/>
                <a:gd name="T3" fmla="*/ 56 h 1389"/>
                <a:gd name="T4" fmla="*/ 878 w 1275"/>
                <a:gd name="T5" fmla="*/ 0 h 1389"/>
                <a:gd name="T6" fmla="*/ 1219 w 1275"/>
                <a:gd name="T7" fmla="*/ 255 h 1389"/>
                <a:gd name="T8" fmla="*/ 1275 w 1275"/>
                <a:gd name="T9" fmla="*/ 623 h 1389"/>
                <a:gd name="T10" fmla="*/ 1219 w 1275"/>
                <a:gd name="T11" fmla="*/ 1077 h 1389"/>
                <a:gd name="T12" fmla="*/ 1077 w 1275"/>
                <a:gd name="T13" fmla="*/ 1360 h 1389"/>
                <a:gd name="T14" fmla="*/ 907 w 1275"/>
                <a:gd name="T15" fmla="*/ 1389 h 1389"/>
                <a:gd name="T16" fmla="*/ 482 w 1275"/>
                <a:gd name="T17" fmla="*/ 1275 h 1389"/>
                <a:gd name="T18" fmla="*/ 170 w 1275"/>
                <a:gd name="T19" fmla="*/ 1105 h 1389"/>
                <a:gd name="T20" fmla="*/ 0 w 1275"/>
                <a:gd name="T21" fmla="*/ 765 h 1389"/>
                <a:gd name="T22" fmla="*/ 0 w 1275"/>
                <a:gd name="T23" fmla="*/ 538 h 1389"/>
                <a:gd name="T24" fmla="*/ 56 w 1275"/>
                <a:gd name="T25" fmla="*/ 340 h 1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75" h="1389">
                  <a:moveTo>
                    <a:pt x="56" y="340"/>
                  </a:moveTo>
                  <a:lnTo>
                    <a:pt x="368" y="56"/>
                  </a:lnTo>
                  <a:lnTo>
                    <a:pt x="878" y="0"/>
                  </a:lnTo>
                  <a:lnTo>
                    <a:pt x="1219" y="255"/>
                  </a:lnTo>
                  <a:lnTo>
                    <a:pt x="1275" y="623"/>
                  </a:lnTo>
                  <a:lnTo>
                    <a:pt x="1219" y="1077"/>
                  </a:lnTo>
                  <a:lnTo>
                    <a:pt x="1077" y="1360"/>
                  </a:lnTo>
                  <a:lnTo>
                    <a:pt x="907" y="1389"/>
                  </a:lnTo>
                  <a:lnTo>
                    <a:pt x="482" y="1275"/>
                  </a:lnTo>
                  <a:lnTo>
                    <a:pt x="170" y="1105"/>
                  </a:lnTo>
                  <a:lnTo>
                    <a:pt x="0" y="765"/>
                  </a:lnTo>
                  <a:lnTo>
                    <a:pt x="0" y="538"/>
                  </a:lnTo>
                  <a:lnTo>
                    <a:pt x="56" y="340"/>
                  </a:lnTo>
                  <a:close/>
                </a:path>
              </a:pathLst>
            </a:custGeom>
            <a:pattFill prst="pct5">
              <a:fgClr>
                <a:srgbClr val="FFCC66"/>
              </a:fgClr>
              <a:bgClr>
                <a:srgbClr val="FF0000"/>
              </a:bgClr>
            </a:patt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" name="Freeform 248"/>
            <p:cNvSpPr>
              <a:spLocks/>
            </p:cNvSpPr>
            <p:nvPr/>
          </p:nvSpPr>
          <p:spPr bwMode="auto">
            <a:xfrm>
              <a:off x="2610" y="2869"/>
              <a:ext cx="198" cy="141"/>
            </a:xfrm>
            <a:custGeom>
              <a:avLst/>
              <a:gdLst>
                <a:gd name="T0" fmla="*/ 113 w 198"/>
                <a:gd name="T1" fmla="*/ 0 h 141"/>
                <a:gd name="T2" fmla="*/ 0 w 198"/>
                <a:gd name="T3" fmla="*/ 56 h 141"/>
                <a:gd name="T4" fmla="*/ 113 w 198"/>
                <a:gd name="T5" fmla="*/ 113 h 141"/>
                <a:gd name="T6" fmla="*/ 198 w 198"/>
                <a:gd name="T7" fmla="*/ 141 h 141"/>
                <a:gd name="T8" fmla="*/ 198 w 198"/>
                <a:gd name="T9" fmla="*/ 85 h 141"/>
                <a:gd name="T10" fmla="*/ 113 w 198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1">
                  <a:moveTo>
                    <a:pt x="113" y="0"/>
                  </a:moveTo>
                  <a:lnTo>
                    <a:pt x="0" y="56"/>
                  </a:lnTo>
                  <a:lnTo>
                    <a:pt x="113" y="113"/>
                  </a:lnTo>
                  <a:lnTo>
                    <a:pt x="198" y="141"/>
                  </a:lnTo>
                  <a:lnTo>
                    <a:pt x="198" y="85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" name="Freeform 249"/>
            <p:cNvSpPr>
              <a:spLocks/>
            </p:cNvSpPr>
            <p:nvPr/>
          </p:nvSpPr>
          <p:spPr bwMode="auto">
            <a:xfrm>
              <a:off x="2837" y="2982"/>
              <a:ext cx="198" cy="284"/>
            </a:xfrm>
            <a:custGeom>
              <a:avLst/>
              <a:gdLst>
                <a:gd name="T0" fmla="*/ 56 w 198"/>
                <a:gd name="T1" fmla="*/ 0 h 284"/>
                <a:gd name="T2" fmla="*/ 0 w 198"/>
                <a:gd name="T3" fmla="*/ 85 h 284"/>
                <a:gd name="T4" fmla="*/ 113 w 198"/>
                <a:gd name="T5" fmla="*/ 142 h 284"/>
                <a:gd name="T6" fmla="*/ 170 w 198"/>
                <a:gd name="T7" fmla="*/ 284 h 284"/>
                <a:gd name="T8" fmla="*/ 198 w 198"/>
                <a:gd name="T9" fmla="*/ 114 h 284"/>
                <a:gd name="T10" fmla="*/ 56 w 198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284">
                  <a:moveTo>
                    <a:pt x="56" y="0"/>
                  </a:moveTo>
                  <a:lnTo>
                    <a:pt x="0" y="85"/>
                  </a:lnTo>
                  <a:lnTo>
                    <a:pt x="113" y="142"/>
                  </a:lnTo>
                  <a:lnTo>
                    <a:pt x="170" y="284"/>
                  </a:lnTo>
                  <a:lnTo>
                    <a:pt x="198" y="1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6" name="Group 375"/>
          <p:cNvGrpSpPr>
            <a:grpSpLocks/>
          </p:cNvGrpSpPr>
          <p:nvPr/>
        </p:nvGrpSpPr>
        <p:grpSpPr bwMode="auto">
          <a:xfrm>
            <a:off x="2254533" y="4763649"/>
            <a:ext cx="1549096" cy="1341638"/>
            <a:chOff x="-225" y="1083"/>
            <a:chExt cx="3402" cy="2947"/>
          </a:xfrm>
        </p:grpSpPr>
        <p:sp>
          <p:nvSpPr>
            <p:cNvPr id="1347" name="Freeform 376" descr="90%"/>
            <p:cNvSpPr>
              <a:spLocks/>
            </p:cNvSpPr>
            <p:nvPr/>
          </p:nvSpPr>
          <p:spPr bwMode="auto">
            <a:xfrm>
              <a:off x="909" y="1083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pattFill prst="pct90">
              <a:fgClr>
                <a:srgbClr val="FF9900"/>
              </a:fgClr>
              <a:bgClr>
                <a:srgbClr val="FFCC66"/>
              </a:bgClr>
            </a:patt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8" name="Freeform 377"/>
            <p:cNvSpPr>
              <a:spLocks/>
            </p:cNvSpPr>
            <p:nvPr/>
          </p:nvSpPr>
          <p:spPr bwMode="auto">
            <a:xfrm>
              <a:off x="1816" y="1366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9" name="Freeform 378" descr="90%"/>
            <p:cNvSpPr>
              <a:spLocks/>
            </p:cNvSpPr>
            <p:nvPr/>
          </p:nvSpPr>
          <p:spPr bwMode="auto">
            <a:xfrm>
              <a:off x="-225" y="1876"/>
              <a:ext cx="2268" cy="2154"/>
            </a:xfrm>
            <a:custGeom>
              <a:avLst/>
              <a:gdLst>
                <a:gd name="T0" fmla="*/ 340 w 2268"/>
                <a:gd name="T1" fmla="*/ 226 h 2154"/>
                <a:gd name="T2" fmla="*/ 56 w 2268"/>
                <a:gd name="T3" fmla="*/ 623 h 2154"/>
                <a:gd name="T4" fmla="*/ 0 w 2268"/>
                <a:gd name="T5" fmla="*/ 1417 h 2154"/>
                <a:gd name="T6" fmla="*/ 453 w 2268"/>
                <a:gd name="T7" fmla="*/ 2041 h 2154"/>
                <a:gd name="T8" fmla="*/ 1304 w 2268"/>
                <a:gd name="T9" fmla="*/ 2154 h 2154"/>
                <a:gd name="T10" fmla="*/ 1814 w 2268"/>
                <a:gd name="T11" fmla="*/ 2041 h 2154"/>
                <a:gd name="T12" fmla="*/ 2041 w 2268"/>
                <a:gd name="T13" fmla="*/ 1757 h 2154"/>
                <a:gd name="T14" fmla="*/ 2268 w 2268"/>
                <a:gd name="T15" fmla="*/ 907 h 2154"/>
                <a:gd name="T16" fmla="*/ 1871 w 2268"/>
                <a:gd name="T17" fmla="*/ 340 h 2154"/>
                <a:gd name="T18" fmla="*/ 1474 w 2268"/>
                <a:gd name="T19" fmla="*/ 56 h 2154"/>
                <a:gd name="T20" fmla="*/ 964 w 2268"/>
                <a:gd name="T21" fmla="*/ 0 h 2154"/>
                <a:gd name="T22" fmla="*/ 680 w 2268"/>
                <a:gd name="T23" fmla="*/ 113 h 2154"/>
                <a:gd name="T24" fmla="*/ 340 w 2268"/>
                <a:gd name="T25" fmla="*/ 226 h 21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8" h="2154">
                  <a:moveTo>
                    <a:pt x="340" y="226"/>
                  </a:moveTo>
                  <a:lnTo>
                    <a:pt x="56" y="623"/>
                  </a:lnTo>
                  <a:lnTo>
                    <a:pt x="0" y="1417"/>
                  </a:lnTo>
                  <a:lnTo>
                    <a:pt x="453" y="2041"/>
                  </a:lnTo>
                  <a:lnTo>
                    <a:pt x="1304" y="2154"/>
                  </a:lnTo>
                  <a:lnTo>
                    <a:pt x="1814" y="2041"/>
                  </a:lnTo>
                  <a:lnTo>
                    <a:pt x="2041" y="1757"/>
                  </a:lnTo>
                  <a:lnTo>
                    <a:pt x="2268" y="907"/>
                  </a:lnTo>
                  <a:lnTo>
                    <a:pt x="1871" y="340"/>
                  </a:lnTo>
                  <a:lnTo>
                    <a:pt x="1474" y="56"/>
                  </a:lnTo>
                  <a:lnTo>
                    <a:pt x="964" y="0"/>
                  </a:lnTo>
                  <a:lnTo>
                    <a:pt x="680" y="113"/>
                  </a:lnTo>
                  <a:lnTo>
                    <a:pt x="340" y="226"/>
                  </a:lnTo>
                  <a:close/>
                </a:path>
              </a:pathLst>
            </a:custGeom>
            <a:pattFill prst="pct90">
              <a:fgClr>
                <a:srgbClr val="FF9900"/>
              </a:fgClr>
              <a:bgClr>
                <a:srgbClr val="FFCC66"/>
              </a:bgClr>
            </a:patt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0" name="Freeform 379"/>
            <p:cNvSpPr>
              <a:spLocks/>
            </p:cNvSpPr>
            <p:nvPr/>
          </p:nvSpPr>
          <p:spPr bwMode="auto">
            <a:xfrm>
              <a:off x="682" y="2159"/>
              <a:ext cx="397" cy="397"/>
            </a:xfrm>
            <a:custGeom>
              <a:avLst/>
              <a:gdLst>
                <a:gd name="T0" fmla="*/ 170 w 397"/>
                <a:gd name="T1" fmla="*/ 0 h 397"/>
                <a:gd name="T2" fmla="*/ 113 w 397"/>
                <a:gd name="T3" fmla="*/ 114 h 397"/>
                <a:gd name="T4" fmla="*/ 0 w 397"/>
                <a:gd name="T5" fmla="*/ 114 h 397"/>
                <a:gd name="T6" fmla="*/ 57 w 397"/>
                <a:gd name="T7" fmla="*/ 227 h 397"/>
                <a:gd name="T8" fmla="*/ 0 w 397"/>
                <a:gd name="T9" fmla="*/ 227 h 397"/>
                <a:gd name="T10" fmla="*/ 57 w 397"/>
                <a:gd name="T11" fmla="*/ 340 h 397"/>
                <a:gd name="T12" fmla="*/ 113 w 397"/>
                <a:gd name="T13" fmla="*/ 284 h 397"/>
                <a:gd name="T14" fmla="*/ 283 w 397"/>
                <a:gd name="T15" fmla="*/ 397 h 397"/>
                <a:gd name="T16" fmla="*/ 283 w 397"/>
                <a:gd name="T17" fmla="*/ 340 h 397"/>
                <a:gd name="T18" fmla="*/ 340 w 397"/>
                <a:gd name="T19" fmla="*/ 340 h 397"/>
                <a:gd name="T20" fmla="*/ 340 w 397"/>
                <a:gd name="T21" fmla="*/ 227 h 397"/>
                <a:gd name="T22" fmla="*/ 397 w 397"/>
                <a:gd name="T23" fmla="*/ 170 h 397"/>
                <a:gd name="T24" fmla="*/ 283 w 397"/>
                <a:gd name="T25" fmla="*/ 114 h 397"/>
                <a:gd name="T26" fmla="*/ 283 w 397"/>
                <a:gd name="T27" fmla="*/ 57 h 397"/>
                <a:gd name="T28" fmla="*/ 227 w 397"/>
                <a:gd name="T29" fmla="*/ 57 h 397"/>
                <a:gd name="T30" fmla="*/ 170 w 397"/>
                <a:gd name="T31" fmla="*/ 0 h 3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97">
                  <a:moveTo>
                    <a:pt x="170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113" y="284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1" name="Freeform 380"/>
            <p:cNvSpPr>
              <a:spLocks/>
            </p:cNvSpPr>
            <p:nvPr/>
          </p:nvSpPr>
          <p:spPr bwMode="auto">
            <a:xfrm>
              <a:off x="2723" y="1536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114 h 227"/>
                <a:gd name="T4" fmla="*/ 113 w 113"/>
                <a:gd name="T5" fmla="*/ 227 h 227"/>
                <a:gd name="T6" fmla="*/ 113 w 113"/>
                <a:gd name="T7" fmla="*/ 57 h 227"/>
                <a:gd name="T8" fmla="*/ 0 w 113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114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2" name="Freeform 381"/>
            <p:cNvSpPr>
              <a:spLocks/>
            </p:cNvSpPr>
            <p:nvPr/>
          </p:nvSpPr>
          <p:spPr bwMode="auto">
            <a:xfrm>
              <a:off x="2836" y="1820"/>
              <a:ext cx="114" cy="397"/>
            </a:xfrm>
            <a:custGeom>
              <a:avLst/>
              <a:gdLst>
                <a:gd name="T0" fmla="*/ 57 w 114"/>
                <a:gd name="T1" fmla="*/ 0 h 397"/>
                <a:gd name="T2" fmla="*/ 0 w 114"/>
                <a:gd name="T3" fmla="*/ 113 h 397"/>
                <a:gd name="T4" fmla="*/ 0 w 114"/>
                <a:gd name="T5" fmla="*/ 227 h 397"/>
                <a:gd name="T6" fmla="*/ 0 w 114"/>
                <a:gd name="T7" fmla="*/ 397 h 397"/>
                <a:gd name="T8" fmla="*/ 114 w 114"/>
                <a:gd name="T9" fmla="*/ 340 h 397"/>
                <a:gd name="T10" fmla="*/ 114 w 114"/>
                <a:gd name="T11" fmla="*/ 113 h 397"/>
                <a:gd name="T12" fmla="*/ 57 w 114"/>
                <a:gd name="T13" fmla="*/ 0 h 3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397">
                  <a:moveTo>
                    <a:pt x="57" y="0"/>
                  </a:moveTo>
                  <a:lnTo>
                    <a:pt x="0" y="113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4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3" name="Freeform 382"/>
            <p:cNvSpPr>
              <a:spLocks/>
            </p:cNvSpPr>
            <p:nvPr/>
          </p:nvSpPr>
          <p:spPr bwMode="auto">
            <a:xfrm>
              <a:off x="1419" y="2330"/>
              <a:ext cx="170" cy="284"/>
            </a:xfrm>
            <a:custGeom>
              <a:avLst/>
              <a:gdLst>
                <a:gd name="T0" fmla="*/ 0 w 170"/>
                <a:gd name="T1" fmla="*/ 0 h 284"/>
                <a:gd name="T2" fmla="*/ 0 w 170"/>
                <a:gd name="T3" fmla="*/ 170 h 284"/>
                <a:gd name="T4" fmla="*/ 170 w 170"/>
                <a:gd name="T5" fmla="*/ 284 h 284"/>
                <a:gd name="T6" fmla="*/ 170 w 170"/>
                <a:gd name="T7" fmla="*/ 170 h 284"/>
                <a:gd name="T8" fmla="*/ 0 w 170"/>
                <a:gd name="T9" fmla="*/ 0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284">
                  <a:moveTo>
                    <a:pt x="0" y="0"/>
                  </a:moveTo>
                  <a:lnTo>
                    <a:pt x="0" y="170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" name="Freeform 383"/>
            <p:cNvSpPr>
              <a:spLocks/>
            </p:cNvSpPr>
            <p:nvPr/>
          </p:nvSpPr>
          <p:spPr bwMode="auto">
            <a:xfrm>
              <a:off x="1646" y="2614"/>
              <a:ext cx="283" cy="453"/>
            </a:xfrm>
            <a:custGeom>
              <a:avLst/>
              <a:gdLst>
                <a:gd name="T0" fmla="*/ 113 w 283"/>
                <a:gd name="T1" fmla="*/ 0 h 453"/>
                <a:gd name="T2" fmla="*/ 0 w 283"/>
                <a:gd name="T3" fmla="*/ 113 h 453"/>
                <a:gd name="T4" fmla="*/ 170 w 283"/>
                <a:gd name="T5" fmla="*/ 226 h 453"/>
                <a:gd name="T6" fmla="*/ 170 w 283"/>
                <a:gd name="T7" fmla="*/ 453 h 453"/>
                <a:gd name="T8" fmla="*/ 283 w 283"/>
                <a:gd name="T9" fmla="*/ 226 h 453"/>
                <a:gd name="T10" fmla="*/ 170 w 283"/>
                <a:gd name="T11" fmla="*/ 113 h 453"/>
                <a:gd name="T12" fmla="*/ 113 w 283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3" h="453">
                  <a:moveTo>
                    <a:pt x="113" y="0"/>
                  </a:moveTo>
                  <a:lnTo>
                    <a:pt x="0" y="113"/>
                  </a:lnTo>
                  <a:lnTo>
                    <a:pt x="170" y="226"/>
                  </a:lnTo>
                  <a:lnTo>
                    <a:pt x="170" y="453"/>
                  </a:lnTo>
                  <a:lnTo>
                    <a:pt x="283" y="226"/>
                  </a:lnTo>
                  <a:lnTo>
                    <a:pt x="170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55" name="グループ化 1354"/>
          <p:cNvGrpSpPr/>
          <p:nvPr/>
        </p:nvGrpSpPr>
        <p:grpSpPr>
          <a:xfrm>
            <a:off x="4281074" y="4584255"/>
            <a:ext cx="1158682" cy="1742803"/>
            <a:chOff x="2285048" y="2798042"/>
            <a:chExt cx="2329815" cy="3504333"/>
          </a:xfrm>
        </p:grpSpPr>
        <p:grpSp>
          <p:nvGrpSpPr>
            <p:cNvPr id="1356" name="Group 259"/>
            <p:cNvGrpSpPr>
              <a:grpSpLocks/>
            </p:cNvGrpSpPr>
            <p:nvPr/>
          </p:nvGrpSpPr>
          <p:grpSpPr bwMode="auto">
            <a:xfrm>
              <a:off x="2285048" y="2798042"/>
              <a:ext cx="1620838" cy="3016250"/>
              <a:chOff x="3800" y="1224"/>
              <a:chExt cx="1021" cy="1900"/>
            </a:xfrm>
          </p:grpSpPr>
          <p:sp>
            <p:nvSpPr>
              <p:cNvPr id="1366" name="Freeform 260"/>
              <p:cNvSpPr>
                <a:spLocks/>
              </p:cNvSpPr>
              <p:nvPr/>
            </p:nvSpPr>
            <p:spPr bwMode="auto">
              <a:xfrm>
                <a:off x="3829" y="1224"/>
                <a:ext cx="935" cy="1872"/>
              </a:xfrm>
              <a:custGeom>
                <a:avLst/>
                <a:gdLst>
                  <a:gd name="T0" fmla="*/ 340 w 935"/>
                  <a:gd name="T1" fmla="*/ 29 h 1872"/>
                  <a:gd name="T2" fmla="*/ 255 w 935"/>
                  <a:gd name="T3" fmla="*/ 142 h 1872"/>
                  <a:gd name="T4" fmla="*/ 170 w 935"/>
                  <a:gd name="T5" fmla="*/ 171 h 1872"/>
                  <a:gd name="T6" fmla="*/ 142 w 935"/>
                  <a:gd name="T7" fmla="*/ 341 h 1872"/>
                  <a:gd name="T8" fmla="*/ 57 w 935"/>
                  <a:gd name="T9" fmla="*/ 482 h 1872"/>
                  <a:gd name="T10" fmla="*/ 85 w 935"/>
                  <a:gd name="T11" fmla="*/ 653 h 1872"/>
                  <a:gd name="T12" fmla="*/ 0 w 935"/>
                  <a:gd name="T13" fmla="*/ 851 h 1872"/>
                  <a:gd name="T14" fmla="*/ 57 w 935"/>
                  <a:gd name="T15" fmla="*/ 1021 h 1872"/>
                  <a:gd name="T16" fmla="*/ 0 w 935"/>
                  <a:gd name="T17" fmla="*/ 1191 h 1872"/>
                  <a:gd name="T18" fmla="*/ 142 w 935"/>
                  <a:gd name="T19" fmla="*/ 1390 h 1872"/>
                  <a:gd name="T20" fmla="*/ 142 w 935"/>
                  <a:gd name="T21" fmla="*/ 1531 h 1872"/>
                  <a:gd name="T22" fmla="*/ 255 w 935"/>
                  <a:gd name="T23" fmla="*/ 1645 h 1872"/>
                  <a:gd name="T24" fmla="*/ 283 w 935"/>
                  <a:gd name="T25" fmla="*/ 1815 h 1872"/>
                  <a:gd name="T26" fmla="*/ 397 w 935"/>
                  <a:gd name="T27" fmla="*/ 1872 h 1872"/>
                  <a:gd name="T28" fmla="*/ 539 w 935"/>
                  <a:gd name="T29" fmla="*/ 1786 h 1872"/>
                  <a:gd name="T30" fmla="*/ 510 w 935"/>
                  <a:gd name="T31" fmla="*/ 1701 h 1872"/>
                  <a:gd name="T32" fmla="*/ 595 w 935"/>
                  <a:gd name="T33" fmla="*/ 1503 h 1872"/>
                  <a:gd name="T34" fmla="*/ 595 w 935"/>
                  <a:gd name="T35" fmla="*/ 1418 h 1872"/>
                  <a:gd name="T36" fmla="*/ 794 w 935"/>
                  <a:gd name="T37" fmla="*/ 1191 h 1872"/>
                  <a:gd name="T38" fmla="*/ 794 w 935"/>
                  <a:gd name="T39" fmla="*/ 936 h 1872"/>
                  <a:gd name="T40" fmla="*/ 907 w 935"/>
                  <a:gd name="T41" fmla="*/ 766 h 1872"/>
                  <a:gd name="T42" fmla="*/ 935 w 935"/>
                  <a:gd name="T43" fmla="*/ 511 h 1872"/>
                  <a:gd name="T44" fmla="*/ 935 w 935"/>
                  <a:gd name="T45" fmla="*/ 284 h 1872"/>
                  <a:gd name="T46" fmla="*/ 822 w 935"/>
                  <a:gd name="T47" fmla="*/ 86 h 1872"/>
                  <a:gd name="T48" fmla="*/ 709 w 935"/>
                  <a:gd name="T49" fmla="*/ 86 h 1872"/>
                  <a:gd name="T50" fmla="*/ 567 w 935"/>
                  <a:gd name="T51" fmla="*/ 0 h 1872"/>
                  <a:gd name="T52" fmla="*/ 482 w 935"/>
                  <a:gd name="T53" fmla="*/ 29 h 1872"/>
                  <a:gd name="T54" fmla="*/ 340 w 935"/>
                  <a:gd name="T55" fmla="*/ 29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7" name="Freeform 261"/>
              <p:cNvSpPr>
                <a:spLocks/>
              </p:cNvSpPr>
              <p:nvPr/>
            </p:nvSpPr>
            <p:spPr bwMode="auto">
              <a:xfrm>
                <a:off x="3970" y="1338"/>
                <a:ext cx="511" cy="992"/>
              </a:xfrm>
              <a:custGeom>
                <a:avLst/>
                <a:gdLst>
                  <a:gd name="T0" fmla="*/ 114 w 511"/>
                  <a:gd name="T1" fmla="*/ 992 h 992"/>
                  <a:gd name="T2" fmla="*/ 0 w 511"/>
                  <a:gd name="T3" fmla="*/ 539 h 992"/>
                  <a:gd name="T4" fmla="*/ 86 w 511"/>
                  <a:gd name="T5" fmla="*/ 255 h 992"/>
                  <a:gd name="T6" fmla="*/ 114 w 511"/>
                  <a:gd name="T7" fmla="*/ 142 h 992"/>
                  <a:gd name="T8" fmla="*/ 227 w 511"/>
                  <a:gd name="T9" fmla="*/ 85 h 992"/>
                  <a:gd name="T10" fmla="*/ 256 w 511"/>
                  <a:gd name="T11" fmla="*/ 0 h 992"/>
                  <a:gd name="T12" fmla="*/ 511 w 511"/>
                  <a:gd name="T13" fmla="*/ 28 h 992"/>
                  <a:gd name="T14" fmla="*/ 454 w 511"/>
                  <a:gd name="T15" fmla="*/ 652 h 992"/>
                  <a:gd name="T16" fmla="*/ 114 w 511"/>
                  <a:gd name="T17" fmla="*/ 992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8" name="Freeform 262"/>
              <p:cNvSpPr>
                <a:spLocks/>
              </p:cNvSpPr>
              <p:nvPr/>
            </p:nvSpPr>
            <p:spPr bwMode="auto">
              <a:xfrm>
                <a:off x="3970" y="1366"/>
                <a:ext cx="653" cy="1474"/>
              </a:xfrm>
              <a:custGeom>
                <a:avLst/>
                <a:gdLst>
                  <a:gd name="T0" fmla="*/ 142 w 653"/>
                  <a:gd name="T1" fmla="*/ 1446 h 1474"/>
                  <a:gd name="T2" fmla="*/ 0 w 653"/>
                  <a:gd name="T3" fmla="*/ 964 h 1474"/>
                  <a:gd name="T4" fmla="*/ 86 w 653"/>
                  <a:gd name="T5" fmla="*/ 737 h 1474"/>
                  <a:gd name="T6" fmla="*/ 86 w 653"/>
                  <a:gd name="T7" fmla="*/ 425 h 1474"/>
                  <a:gd name="T8" fmla="*/ 199 w 653"/>
                  <a:gd name="T9" fmla="*/ 312 h 1474"/>
                  <a:gd name="T10" fmla="*/ 199 w 653"/>
                  <a:gd name="T11" fmla="*/ 142 h 1474"/>
                  <a:gd name="T12" fmla="*/ 341 w 653"/>
                  <a:gd name="T13" fmla="*/ 85 h 1474"/>
                  <a:gd name="T14" fmla="*/ 397 w 653"/>
                  <a:gd name="T15" fmla="*/ 0 h 1474"/>
                  <a:gd name="T16" fmla="*/ 567 w 653"/>
                  <a:gd name="T17" fmla="*/ 57 h 1474"/>
                  <a:gd name="T18" fmla="*/ 596 w 653"/>
                  <a:gd name="T19" fmla="*/ 199 h 1474"/>
                  <a:gd name="T20" fmla="*/ 653 w 653"/>
                  <a:gd name="T21" fmla="*/ 199 h 1474"/>
                  <a:gd name="T22" fmla="*/ 624 w 653"/>
                  <a:gd name="T23" fmla="*/ 369 h 1474"/>
                  <a:gd name="T24" fmla="*/ 653 w 653"/>
                  <a:gd name="T25" fmla="*/ 482 h 1474"/>
                  <a:gd name="T26" fmla="*/ 567 w 653"/>
                  <a:gd name="T27" fmla="*/ 681 h 1474"/>
                  <a:gd name="T28" fmla="*/ 567 w 653"/>
                  <a:gd name="T29" fmla="*/ 794 h 1474"/>
                  <a:gd name="T30" fmla="*/ 426 w 653"/>
                  <a:gd name="T31" fmla="*/ 1106 h 1474"/>
                  <a:gd name="T32" fmla="*/ 426 w 653"/>
                  <a:gd name="T33" fmla="*/ 1219 h 1474"/>
                  <a:gd name="T34" fmla="*/ 312 w 653"/>
                  <a:gd name="T35" fmla="*/ 1474 h 1474"/>
                  <a:gd name="T36" fmla="*/ 142 w 653"/>
                  <a:gd name="T37" fmla="*/ 144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9" name="Freeform 263"/>
              <p:cNvSpPr>
                <a:spLocks/>
              </p:cNvSpPr>
              <p:nvPr/>
            </p:nvSpPr>
            <p:spPr bwMode="auto">
              <a:xfrm>
                <a:off x="4056" y="1536"/>
                <a:ext cx="481" cy="652"/>
              </a:xfrm>
              <a:custGeom>
                <a:avLst/>
                <a:gdLst>
                  <a:gd name="T0" fmla="*/ 0 w 481"/>
                  <a:gd name="T1" fmla="*/ 567 h 652"/>
                  <a:gd name="T2" fmla="*/ 12 w 481"/>
                  <a:gd name="T3" fmla="*/ 240 h 652"/>
                  <a:gd name="T4" fmla="*/ 113 w 481"/>
                  <a:gd name="T5" fmla="*/ 142 h 652"/>
                  <a:gd name="T6" fmla="*/ 141 w 481"/>
                  <a:gd name="T7" fmla="*/ 0 h 652"/>
                  <a:gd name="T8" fmla="*/ 311 w 481"/>
                  <a:gd name="T9" fmla="*/ 85 h 652"/>
                  <a:gd name="T10" fmla="*/ 425 w 481"/>
                  <a:gd name="T11" fmla="*/ 0 h 652"/>
                  <a:gd name="T12" fmla="*/ 453 w 481"/>
                  <a:gd name="T13" fmla="*/ 114 h 652"/>
                  <a:gd name="T14" fmla="*/ 481 w 481"/>
                  <a:gd name="T15" fmla="*/ 142 h 652"/>
                  <a:gd name="T16" fmla="*/ 425 w 481"/>
                  <a:gd name="T17" fmla="*/ 255 h 652"/>
                  <a:gd name="T18" fmla="*/ 481 w 481"/>
                  <a:gd name="T19" fmla="*/ 426 h 652"/>
                  <a:gd name="T20" fmla="*/ 396 w 481"/>
                  <a:gd name="T21" fmla="*/ 652 h 652"/>
                  <a:gd name="T22" fmla="*/ 425 w 481"/>
                  <a:gd name="T23" fmla="*/ 426 h 652"/>
                  <a:gd name="T24" fmla="*/ 368 w 481"/>
                  <a:gd name="T25" fmla="*/ 255 h 652"/>
                  <a:gd name="T26" fmla="*/ 425 w 481"/>
                  <a:gd name="T27" fmla="*/ 142 h 652"/>
                  <a:gd name="T28" fmla="*/ 396 w 481"/>
                  <a:gd name="T29" fmla="*/ 57 h 652"/>
                  <a:gd name="T30" fmla="*/ 311 w 481"/>
                  <a:gd name="T31" fmla="*/ 142 h 652"/>
                  <a:gd name="T32" fmla="*/ 170 w 481"/>
                  <a:gd name="T33" fmla="*/ 57 h 652"/>
                  <a:gd name="T34" fmla="*/ 141 w 481"/>
                  <a:gd name="T35" fmla="*/ 199 h 652"/>
                  <a:gd name="T36" fmla="*/ 48 w 481"/>
                  <a:gd name="T37" fmla="*/ 264 h 652"/>
                  <a:gd name="T38" fmla="*/ 0 w 481"/>
                  <a:gd name="T39" fmla="*/ 567 h 65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81" h="652">
                    <a:moveTo>
                      <a:pt x="0" y="567"/>
                    </a:moveTo>
                    <a:lnTo>
                      <a:pt x="12" y="240"/>
                    </a:lnTo>
                    <a:lnTo>
                      <a:pt x="113" y="142"/>
                    </a:lnTo>
                    <a:lnTo>
                      <a:pt x="141" y="0"/>
                    </a:lnTo>
                    <a:lnTo>
                      <a:pt x="311" y="85"/>
                    </a:lnTo>
                    <a:lnTo>
                      <a:pt x="425" y="0"/>
                    </a:lnTo>
                    <a:lnTo>
                      <a:pt x="453" y="114"/>
                    </a:lnTo>
                    <a:lnTo>
                      <a:pt x="481" y="142"/>
                    </a:lnTo>
                    <a:lnTo>
                      <a:pt x="425" y="255"/>
                    </a:lnTo>
                    <a:lnTo>
                      <a:pt x="481" y="426"/>
                    </a:lnTo>
                    <a:lnTo>
                      <a:pt x="396" y="652"/>
                    </a:lnTo>
                    <a:lnTo>
                      <a:pt x="425" y="426"/>
                    </a:lnTo>
                    <a:lnTo>
                      <a:pt x="368" y="255"/>
                    </a:lnTo>
                    <a:lnTo>
                      <a:pt x="425" y="142"/>
                    </a:lnTo>
                    <a:lnTo>
                      <a:pt x="396" y="57"/>
                    </a:lnTo>
                    <a:lnTo>
                      <a:pt x="311" y="142"/>
                    </a:lnTo>
                    <a:lnTo>
                      <a:pt x="170" y="57"/>
                    </a:lnTo>
                    <a:lnTo>
                      <a:pt x="141" y="199"/>
                    </a:lnTo>
                    <a:lnTo>
                      <a:pt x="48" y="264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0" name="Freeform 264"/>
              <p:cNvSpPr>
                <a:spLocks/>
              </p:cNvSpPr>
              <p:nvPr/>
            </p:nvSpPr>
            <p:spPr bwMode="auto">
              <a:xfrm>
                <a:off x="4311" y="1338"/>
                <a:ext cx="340" cy="737"/>
              </a:xfrm>
              <a:custGeom>
                <a:avLst/>
                <a:gdLst>
                  <a:gd name="T0" fmla="*/ 0 w 340"/>
                  <a:gd name="T1" fmla="*/ 113 h 737"/>
                  <a:gd name="T2" fmla="*/ 28 w 340"/>
                  <a:gd name="T3" fmla="*/ 0 h 737"/>
                  <a:gd name="T4" fmla="*/ 170 w 340"/>
                  <a:gd name="T5" fmla="*/ 0 h 737"/>
                  <a:gd name="T6" fmla="*/ 255 w 340"/>
                  <a:gd name="T7" fmla="*/ 57 h 737"/>
                  <a:gd name="T8" fmla="*/ 312 w 340"/>
                  <a:gd name="T9" fmla="*/ 28 h 737"/>
                  <a:gd name="T10" fmla="*/ 283 w 340"/>
                  <a:gd name="T11" fmla="*/ 113 h 737"/>
                  <a:gd name="T12" fmla="*/ 340 w 340"/>
                  <a:gd name="T13" fmla="*/ 227 h 737"/>
                  <a:gd name="T14" fmla="*/ 312 w 340"/>
                  <a:gd name="T15" fmla="*/ 397 h 737"/>
                  <a:gd name="T16" fmla="*/ 312 w 340"/>
                  <a:gd name="T17" fmla="*/ 510 h 737"/>
                  <a:gd name="T18" fmla="*/ 255 w 340"/>
                  <a:gd name="T19" fmla="*/ 737 h 737"/>
                  <a:gd name="T20" fmla="*/ 255 w 340"/>
                  <a:gd name="T21" fmla="*/ 510 h 737"/>
                  <a:gd name="T22" fmla="*/ 283 w 340"/>
                  <a:gd name="T23" fmla="*/ 255 h 737"/>
                  <a:gd name="T24" fmla="*/ 226 w 340"/>
                  <a:gd name="T25" fmla="*/ 198 h 737"/>
                  <a:gd name="T26" fmla="*/ 198 w 340"/>
                  <a:gd name="T27" fmla="*/ 85 h 737"/>
                  <a:gd name="T28" fmla="*/ 85 w 340"/>
                  <a:gd name="T29" fmla="*/ 57 h 737"/>
                  <a:gd name="T30" fmla="*/ 0 w 340"/>
                  <a:gd name="T31" fmla="*/ 113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1" name="Freeform 265"/>
              <p:cNvSpPr>
                <a:spLocks/>
              </p:cNvSpPr>
              <p:nvPr/>
            </p:nvSpPr>
            <p:spPr bwMode="auto">
              <a:xfrm>
                <a:off x="3800" y="1366"/>
                <a:ext cx="1021" cy="1758"/>
              </a:xfrm>
              <a:custGeom>
                <a:avLst/>
                <a:gdLst>
                  <a:gd name="T0" fmla="*/ 284 w 1021"/>
                  <a:gd name="T1" fmla="*/ 0 h 1758"/>
                  <a:gd name="T2" fmla="*/ 170 w 1021"/>
                  <a:gd name="T3" fmla="*/ 29 h 1758"/>
                  <a:gd name="T4" fmla="*/ 142 w 1021"/>
                  <a:gd name="T5" fmla="*/ 199 h 1758"/>
                  <a:gd name="T6" fmla="*/ 57 w 1021"/>
                  <a:gd name="T7" fmla="*/ 340 h 1758"/>
                  <a:gd name="T8" fmla="*/ 85 w 1021"/>
                  <a:gd name="T9" fmla="*/ 482 h 1758"/>
                  <a:gd name="T10" fmla="*/ 29 w 1021"/>
                  <a:gd name="T11" fmla="*/ 681 h 1758"/>
                  <a:gd name="T12" fmla="*/ 29 w 1021"/>
                  <a:gd name="T13" fmla="*/ 794 h 1758"/>
                  <a:gd name="T14" fmla="*/ 57 w 1021"/>
                  <a:gd name="T15" fmla="*/ 907 h 1758"/>
                  <a:gd name="T16" fmla="*/ 0 w 1021"/>
                  <a:gd name="T17" fmla="*/ 1021 h 1758"/>
                  <a:gd name="T18" fmla="*/ 57 w 1021"/>
                  <a:gd name="T19" fmla="*/ 1163 h 1758"/>
                  <a:gd name="T20" fmla="*/ 142 w 1021"/>
                  <a:gd name="T21" fmla="*/ 1248 h 1758"/>
                  <a:gd name="T22" fmla="*/ 142 w 1021"/>
                  <a:gd name="T23" fmla="*/ 1361 h 1758"/>
                  <a:gd name="T24" fmla="*/ 227 w 1021"/>
                  <a:gd name="T25" fmla="*/ 1474 h 1758"/>
                  <a:gd name="T26" fmla="*/ 284 w 1021"/>
                  <a:gd name="T27" fmla="*/ 1616 h 1758"/>
                  <a:gd name="T28" fmla="*/ 312 w 1021"/>
                  <a:gd name="T29" fmla="*/ 1701 h 1758"/>
                  <a:gd name="T30" fmla="*/ 454 w 1021"/>
                  <a:gd name="T31" fmla="*/ 1758 h 1758"/>
                  <a:gd name="T32" fmla="*/ 596 w 1021"/>
                  <a:gd name="T33" fmla="*/ 1644 h 1758"/>
                  <a:gd name="T34" fmla="*/ 596 w 1021"/>
                  <a:gd name="T35" fmla="*/ 1531 h 1758"/>
                  <a:gd name="T36" fmla="*/ 624 w 1021"/>
                  <a:gd name="T37" fmla="*/ 1389 h 1758"/>
                  <a:gd name="T38" fmla="*/ 652 w 1021"/>
                  <a:gd name="T39" fmla="*/ 1333 h 1758"/>
                  <a:gd name="T40" fmla="*/ 652 w 1021"/>
                  <a:gd name="T41" fmla="*/ 1248 h 1758"/>
                  <a:gd name="T42" fmla="*/ 794 w 1021"/>
                  <a:gd name="T43" fmla="*/ 1163 h 1758"/>
                  <a:gd name="T44" fmla="*/ 823 w 1021"/>
                  <a:gd name="T45" fmla="*/ 1077 h 1758"/>
                  <a:gd name="T46" fmla="*/ 908 w 1021"/>
                  <a:gd name="T47" fmla="*/ 1049 h 1758"/>
                  <a:gd name="T48" fmla="*/ 851 w 1021"/>
                  <a:gd name="T49" fmla="*/ 964 h 1758"/>
                  <a:gd name="T50" fmla="*/ 879 w 1021"/>
                  <a:gd name="T51" fmla="*/ 851 h 1758"/>
                  <a:gd name="T52" fmla="*/ 908 w 1021"/>
                  <a:gd name="T53" fmla="*/ 766 h 1758"/>
                  <a:gd name="T54" fmla="*/ 1021 w 1021"/>
                  <a:gd name="T55" fmla="*/ 681 h 1758"/>
                  <a:gd name="T56" fmla="*/ 993 w 1021"/>
                  <a:gd name="T57" fmla="*/ 482 h 1758"/>
                  <a:gd name="T58" fmla="*/ 1021 w 1021"/>
                  <a:gd name="T59" fmla="*/ 340 h 1758"/>
                  <a:gd name="T60" fmla="*/ 964 w 1021"/>
                  <a:gd name="T61" fmla="*/ 142 h 1758"/>
                  <a:gd name="T62" fmla="*/ 936 w 1021"/>
                  <a:gd name="T63" fmla="*/ 340 h 1758"/>
                  <a:gd name="T64" fmla="*/ 908 w 1021"/>
                  <a:gd name="T65" fmla="*/ 596 h 1758"/>
                  <a:gd name="T66" fmla="*/ 794 w 1021"/>
                  <a:gd name="T67" fmla="*/ 794 h 1758"/>
                  <a:gd name="T68" fmla="*/ 766 w 1021"/>
                  <a:gd name="T69" fmla="*/ 936 h 1758"/>
                  <a:gd name="T70" fmla="*/ 766 w 1021"/>
                  <a:gd name="T71" fmla="*/ 1049 h 1758"/>
                  <a:gd name="T72" fmla="*/ 624 w 1021"/>
                  <a:gd name="T73" fmla="*/ 1191 h 1758"/>
                  <a:gd name="T74" fmla="*/ 567 w 1021"/>
                  <a:gd name="T75" fmla="*/ 1276 h 1758"/>
                  <a:gd name="T76" fmla="*/ 482 w 1021"/>
                  <a:gd name="T77" fmla="*/ 1361 h 1758"/>
                  <a:gd name="T78" fmla="*/ 369 w 1021"/>
                  <a:gd name="T79" fmla="*/ 1418 h 1758"/>
                  <a:gd name="T80" fmla="*/ 312 w 1021"/>
                  <a:gd name="T81" fmla="*/ 1333 h 1758"/>
                  <a:gd name="T82" fmla="*/ 256 w 1021"/>
                  <a:gd name="T83" fmla="*/ 1361 h 1758"/>
                  <a:gd name="T84" fmla="*/ 199 w 1021"/>
                  <a:gd name="T85" fmla="*/ 1276 h 1758"/>
                  <a:gd name="T86" fmla="*/ 199 w 1021"/>
                  <a:gd name="T87" fmla="*/ 1191 h 1758"/>
                  <a:gd name="T88" fmla="*/ 57 w 1021"/>
                  <a:gd name="T89" fmla="*/ 1049 h 1758"/>
                  <a:gd name="T90" fmla="*/ 85 w 1021"/>
                  <a:gd name="T91" fmla="*/ 964 h 1758"/>
                  <a:gd name="T92" fmla="*/ 114 w 1021"/>
                  <a:gd name="T93" fmla="*/ 879 h 1758"/>
                  <a:gd name="T94" fmla="*/ 57 w 1021"/>
                  <a:gd name="T95" fmla="*/ 709 h 1758"/>
                  <a:gd name="T96" fmla="*/ 142 w 1021"/>
                  <a:gd name="T97" fmla="*/ 539 h 1758"/>
                  <a:gd name="T98" fmla="*/ 114 w 1021"/>
                  <a:gd name="T99" fmla="*/ 369 h 1758"/>
                  <a:gd name="T100" fmla="*/ 199 w 1021"/>
                  <a:gd name="T101" fmla="*/ 199 h 1758"/>
                  <a:gd name="T102" fmla="*/ 199 w 1021"/>
                  <a:gd name="T103" fmla="*/ 57 h 1758"/>
                  <a:gd name="T104" fmla="*/ 284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6969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2" name="Freeform 266"/>
              <p:cNvSpPr>
                <a:spLocks/>
              </p:cNvSpPr>
              <p:nvPr/>
            </p:nvSpPr>
            <p:spPr bwMode="auto">
              <a:xfrm>
                <a:off x="4226" y="2699"/>
                <a:ext cx="141" cy="368"/>
              </a:xfrm>
              <a:custGeom>
                <a:avLst/>
                <a:gdLst>
                  <a:gd name="T0" fmla="*/ 141 w 141"/>
                  <a:gd name="T1" fmla="*/ 0 h 368"/>
                  <a:gd name="T2" fmla="*/ 56 w 141"/>
                  <a:gd name="T3" fmla="*/ 113 h 368"/>
                  <a:gd name="T4" fmla="*/ 85 w 141"/>
                  <a:gd name="T5" fmla="*/ 198 h 368"/>
                  <a:gd name="T6" fmla="*/ 28 w 141"/>
                  <a:gd name="T7" fmla="*/ 255 h 368"/>
                  <a:gd name="T8" fmla="*/ 56 w 141"/>
                  <a:gd name="T9" fmla="*/ 311 h 368"/>
                  <a:gd name="T10" fmla="*/ 0 w 141"/>
                  <a:gd name="T11" fmla="*/ 368 h 368"/>
                  <a:gd name="T12" fmla="*/ 113 w 141"/>
                  <a:gd name="T13" fmla="*/ 283 h 368"/>
                  <a:gd name="T14" fmla="*/ 56 w 141"/>
                  <a:gd name="T15" fmla="*/ 255 h 368"/>
                  <a:gd name="T16" fmla="*/ 113 w 141"/>
                  <a:gd name="T17" fmla="*/ 198 h 368"/>
                  <a:gd name="T18" fmla="*/ 113 w 141"/>
                  <a:gd name="T19" fmla="*/ 113 h 368"/>
                  <a:gd name="T20" fmla="*/ 141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3" name="Freeform 267"/>
              <p:cNvSpPr>
                <a:spLocks/>
              </p:cNvSpPr>
              <p:nvPr/>
            </p:nvSpPr>
            <p:spPr bwMode="auto">
              <a:xfrm>
                <a:off x="4027" y="2755"/>
                <a:ext cx="199" cy="284"/>
              </a:xfrm>
              <a:custGeom>
                <a:avLst/>
                <a:gdLst>
                  <a:gd name="T0" fmla="*/ 0 w 199"/>
                  <a:gd name="T1" fmla="*/ 0 h 284"/>
                  <a:gd name="T2" fmla="*/ 199 w 199"/>
                  <a:gd name="T3" fmla="*/ 114 h 284"/>
                  <a:gd name="T4" fmla="*/ 114 w 199"/>
                  <a:gd name="T5" fmla="*/ 142 h 284"/>
                  <a:gd name="T6" fmla="*/ 170 w 199"/>
                  <a:gd name="T7" fmla="*/ 227 h 284"/>
                  <a:gd name="T8" fmla="*/ 114 w 199"/>
                  <a:gd name="T9" fmla="*/ 284 h 284"/>
                  <a:gd name="T10" fmla="*/ 114 w 199"/>
                  <a:gd name="T11" fmla="*/ 199 h 284"/>
                  <a:gd name="T12" fmla="*/ 29 w 199"/>
                  <a:gd name="T13" fmla="*/ 142 h 284"/>
                  <a:gd name="T14" fmla="*/ 114 w 199"/>
                  <a:gd name="T15" fmla="*/ 114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57" name="Group 268"/>
            <p:cNvGrpSpPr>
              <a:grpSpLocks/>
            </p:cNvGrpSpPr>
            <p:nvPr/>
          </p:nvGrpSpPr>
          <p:grpSpPr bwMode="auto">
            <a:xfrm>
              <a:off x="3116263" y="3527425"/>
              <a:ext cx="1498600" cy="2774950"/>
              <a:chOff x="4515" y="1513"/>
              <a:chExt cx="944" cy="1748"/>
            </a:xfrm>
          </p:grpSpPr>
          <p:sp>
            <p:nvSpPr>
              <p:cNvPr id="1358" name="Freeform 269"/>
              <p:cNvSpPr>
                <a:spLocks/>
              </p:cNvSpPr>
              <p:nvPr/>
            </p:nvSpPr>
            <p:spPr bwMode="auto">
              <a:xfrm rot="1176598" flipH="1">
                <a:off x="4593" y="1513"/>
                <a:ext cx="864" cy="1731"/>
              </a:xfrm>
              <a:custGeom>
                <a:avLst/>
                <a:gdLst>
                  <a:gd name="T0" fmla="*/ 290 w 935"/>
                  <a:gd name="T1" fmla="*/ 25 h 1872"/>
                  <a:gd name="T2" fmla="*/ 218 w 935"/>
                  <a:gd name="T3" fmla="*/ 121 h 1872"/>
                  <a:gd name="T4" fmla="*/ 145 w 935"/>
                  <a:gd name="T5" fmla="*/ 146 h 1872"/>
                  <a:gd name="T6" fmla="*/ 121 w 935"/>
                  <a:gd name="T7" fmla="*/ 291 h 1872"/>
                  <a:gd name="T8" fmla="*/ 49 w 935"/>
                  <a:gd name="T9" fmla="*/ 412 h 1872"/>
                  <a:gd name="T10" fmla="*/ 73 w 935"/>
                  <a:gd name="T11" fmla="*/ 559 h 1872"/>
                  <a:gd name="T12" fmla="*/ 0 w 935"/>
                  <a:gd name="T13" fmla="*/ 728 h 1872"/>
                  <a:gd name="T14" fmla="*/ 49 w 935"/>
                  <a:gd name="T15" fmla="*/ 873 h 1872"/>
                  <a:gd name="T16" fmla="*/ 0 w 935"/>
                  <a:gd name="T17" fmla="*/ 1018 h 1872"/>
                  <a:gd name="T18" fmla="*/ 121 w 935"/>
                  <a:gd name="T19" fmla="*/ 1188 h 1872"/>
                  <a:gd name="T20" fmla="*/ 121 w 935"/>
                  <a:gd name="T21" fmla="*/ 1309 h 1872"/>
                  <a:gd name="T22" fmla="*/ 218 w 935"/>
                  <a:gd name="T23" fmla="*/ 1406 h 1872"/>
                  <a:gd name="T24" fmla="*/ 242 w 935"/>
                  <a:gd name="T25" fmla="*/ 1552 h 1872"/>
                  <a:gd name="T26" fmla="*/ 339 w 935"/>
                  <a:gd name="T27" fmla="*/ 1601 h 1872"/>
                  <a:gd name="T28" fmla="*/ 460 w 935"/>
                  <a:gd name="T29" fmla="*/ 1527 h 1872"/>
                  <a:gd name="T30" fmla="*/ 435 w 935"/>
                  <a:gd name="T31" fmla="*/ 1455 h 1872"/>
                  <a:gd name="T32" fmla="*/ 508 w 935"/>
                  <a:gd name="T33" fmla="*/ 1285 h 1872"/>
                  <a:gd name="T34" fmla="*/ 508 w 935"/>
                  <a:gd name="T35" fmla="*/ 1212 h 1872"/>
                  <a:gd name="T36" fmla="*/ 678 w 935"/>
                  <a:gd name="T37" fmla="*/ 1018 h 1872"/>
                  <a:gd name="T38" fmla="*/ 678 w 935"/>
                  <a:gd name="T39" fmla="*/ 801 h 1872"/>
                  <a:gd name="T40" fmla="*/ 774 w 935"/>
                  <a:gd name="T41" fmla="*/ 655 h 1872"/>
                  <a:gd name="T42" fmla="*/ 798 w 935"/>
                  <a:gd name="T43" fmla="*/ 437 h 1872"/>
                  <a:gd name="T44" fmla="*/ 798 w 935"/>
                  <a:gd name="T45" fmla="*/ 243 h 1872"/>
                  <a:gd name="T46" fmla="*/ 702 w 935"/>
                  <a:gd name="T47" fmla="*/ 74 h 1872"/>
                  <a:gd name="T48" fmla="*/ 605 w 935"/>
                  <a:gd name="T49" fmla="*/ 74 h 1872"/>
                  <a:gd name="T50" fmla="*/ 484 w 935"/>
                  <a:gd name="T51" fmla="*/ 0 h 1872"/>
                  <a:gd name="T52" fmla="*/ 411 w 935"/>
                  <a:gd name="T53" fmla="*/ 25 h 1872"/>
                  <a:gd name="T54" fmla="*/ 290 w 935"/>
                  <a:gd name="T55" fmla="*/ 25 h 18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935" h="1872">
                    <a:moveTo>
                      <a:pt x="340" y="29"/>
                    </a:moveTo>
                    <a:lnTo>
                      <a:pt x="255" y="142"/>
                    </a:lnTo>
                    <a:lnTo>
                      <a:pt x="170" y="171"/>
                    </a:lnTo>
                    <a:lnTo>
                      <a:pt x="142" y="341"/>
                    </a:lnTo>
                    <a:lnTo>
                      <a:pt x="57" y="482"/>
                    </a:lnTo>
                    <a:lnTo>
                      <a:pt x="85" y="653"/>
                    </a:lnTo>
                    <a:lnTo>
                      <a:pt x="0" y="851"/>
                    </a:lnTo>
                    <a:lnTo>
                      <a:pt x="57" y="1021"/>
                    </a:lnTo>
                    <a:lnTo>
                      <a:pt x="0" y="1191"/>
                    </a:lnTo>
                    <a:lnTo>
                      <a:pt x="142" y="1390"/>
                    </a:lnTo>
                    <a:lnTo>
                      <a:pt x="142" y="1531"/>
                    </a:lnTo>
                    <a:lnTo>
                      <a:pt x="255" y="1645"/>
                    </a:lnTo>
                    <a:lnTo>
                      <a:pt x="283" y="1815"/>
                    </a:lnTo>
                    <a:lnTo>
                      <a:pt x="397" y="1872"/>
                    </a:lnTo>
                    <a:lnTo>
                      <a:pt x="539" y="1786"/>
                    </a:lnTo>
                    <a:lnTo>
                      <a:pt x="510" y="1701"/>
                    </a:lnTo>
                    <a:lnTo>
                      <a:pt x="595" y="1503"/>
                    </a:lnTo>
                    <a:lnTo>
                      <a:pt x="595" y="1418"/>
                    </a:lnTo>
                    <a:lnTo>
                      <a:pt x="794" y="1191"/>
                    </a:lnTo>
                    <a:lnTo>
                      <a:pt x="794" y="936"/>
                    </a:lnTo>
                    <a:lnTo>
                      <a:pt x="907" y="766"/>
                    </a:lnTo>
                    <a:lnTo>
                      <a:pt x="935" y="511"/>
                    </a:lnTo>
                    <a:lnTo>
                      <a:pt x="935" y="284"/>
                    </a:lnTo>
                    <a:lnTo>
                      <a:pt x="822" y="86"/>
                    </a:lnTo>
                    <a:lnTo>
                      <a:pt x="709" y="86"/>
                    </a:lnTo>
                    <a:lnTo>
                      <a:pt x="567" y="0"/>
                    </a:lnTo>
                    <a:lnTo>
                      <a:pt x="482" y="29"/>
                    </a:lnTo>
                    <a:lnTo>
                      <a:pt x="340" y="29"/>
                    </a:lnTo>
                    <a:close/>
                  </a:path>
                </a:pathLst>
              </a:cu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" name="Freeform 270"/>
              <p:cNvSpPr>
                <a:spLocks/>
              </p:cNvSpPr>
              <p:nvPr/>
            </p:nvSpPr>
            <p:spPr bwMode="auto">
              <a:xfrm rot="1176598" flipH="1">
                <a:off x="4952" y="1657"/>
                <a:ext cx="473" cy="918"/>
              </a:xfrm>
              <a:custGeom>
                <a:avLst/>
                <a:gdLst>
                  <a:gd name="T0" fmla="*/ 98 w 511"/>
                  <a:gd name="T1" fmla="*/ 850 h 992"/>
                  <a:gd name="T2" fmla="*/ 0 w 511"/>
                  <a:gd name="T3" fmla="*/ 462 h 992"/>
                  <a:gd name="T4" fmla="*/ 74 w 511"/>
                  <a:gd name="T5" fmla="*/ 218 h 992"/>
                  <a:gd name="T6" fmla="*/ 98 w 511"/>
                  <a:gd name="T7" fmla="*/ 121 h 992"/>
                  <a:gd name="T8" fmla="*/ 194 w 511"/>
                  <a:gd name="T9" fmla="*/ 73 h 992"/>
                  <a:gd name="T10" fmla="*/ 219 w 511"/>
                  <a:gd name="T11" fmla="*/ 0 h 992"/>
                  <a:gd name="T12" fmla="*/ 438 w 511"/>
                  <a:gd name="T13" fmla="*/ 24 h 992"/>
                  <a:gd name="T14" fmla="*/ 389 w 511"/>
                  <a:gd name="T15" fmla="*/ 558 h 992"/>
                  <a:gd name="T16" fmla="*/ 98 w 511"/>
                  <a:gd name="T17" fmla="*/ 850 h 9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1" h="992">
                    <a:moveTo>
                      <a:pt x="114" y="992"/>
                    </a:moveTo>
                    <a:lnTo>
                      <a:pt x="0" y="539"/>
                    </a:lnTo>
                    <a:lnTo>
                      <a:pt x="86" y="255"/>
                    </a:lnTo>
                    <a:lnTo>
                      <a:pt x="114" y="142"/>
                    </a:lnTo>
                    <a:lnTo>
                      <a:pt x="227" y="85"/>
                    </a:lnTo>
                    <a:lnTo>
                      <a:pt x="256" y="0"/>
                    </a:lnTo>
                    <a:lnTo>
                      <a:pt x="511" y="28"/>
                    </a:lnTo>
                    <a:lnTo>
                      <a:pt x="454" y="652"/>
                    </a:lnTo>
                    <a:lnTo>
                      <a:pt x="114" y="992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0" name="Freeform 271"/>
              <p:cNvSpPr>
                <a:spLocks/>
              </p:cNvSpPr>
              <p:nvPr/>
            </p:nvSpPr>
            <p:spPr bwMode="auto">
              <a:xfrm rot="1176598" flipH="1">
                <a:off x="4741" y="1647"/>
                <a:ext cx="604" cy="1363"/>
              </a:xfrm>
              <a:custGeom>
                <a:avLst/>
                <a:gdLst>
                  <a:gd name="T0" fmla="*/ 121 w 653"/>
                  <a:gd name="T1" fmla="*/ 1236 h 1474"/>
                  <a:gd name="T2" fmla="*/ 0 w 653"/>
                  <a:gd name="T3" fmla="*/ 824 h 1474"/>
                  <a:gd name="T4" fmla="*/ 74 w 653"/>
                  <a:gd name="T5" fmla="*/ 631 h 1474"/>
                  <a:gd name="T6" fmla="*/ 74 w 653"/>
                  <a:gd name="T7" fmla="*/ 363 h 1474"/>
                  <a:gd name="T8" fmla="*/ 170 w 653"/>
                  <a:gd name="T9" fmla="*/ 267 h 1474"/>
                  <a:gd name="T10" fmla="*/ 170 w 653"/>
                  <a:gd name="T11" fmla="*/ 121 h 1474"/>
                  <a:gd name="T12" fmla="*/ 291 w 653"/>
                  <a:gd name="T13" fmla="*/ 73 h 1474"/>
                  <a:gd name="T14" fmla="*/ 339 w 653"/>
                  <a:gd name="T15" fmla="*/ 0 h 1474"/>
                  <a:gd name="T16" fmla="*/ 485 w 653"/>
                  <a:gd name="T17" fmla="*/ 49 h 1474"/>
                  <a:gd name="T18" fmla="*/ 510 w 653"/>
                  <a:gd name="T19" fmla="*/ 170 h 1474"/>
                  <a:gd name="T20" fmla="*/ 559 w 653"/>
                  <a:gd name="T21" fmla="*/ 170 h 1474"/>
                  <a:gd name="T22" fmla="*/ 534 w 653"/>
                  <a:gd name="T23" fmla="*/ 315 h 1474"/>
                  <a:gd name="T24" fmla="*/ 559 w 653"/>
                  <a:gd name="T25" fmla="*/ 412 h 1474"/>
                  <a:gd name="T26" fmla="*/ 485 w 653"/>
                  <a:gd name="T27" fmla="*/ 583 h 1474"/>
                  <a:gd name="T28" fmla="*/ 485 w 653"/>
                  <a:gd name="T29" fmla="*/ 679 h 1474"/>
                  <a:gd name="T30" fmla="*/ 364 w 653"/>
                  <a:gd name="T31" fmla="*/ 946 h 1474"/>
                  <a:gd name="T32" fmla="*/ 364 w 653"/>
                  <a:gd name="T33" fmla="*/ 1042 h 1474"/>
                  <a:gd name="T34" fmla="*/ 267 w 653"/>
                  <a:gd name="T35" fmla="*/ 1260 h 1474"/>
                  <a:gd name="T36" fmla="*/ 121 w 653"/>
                  <a:gd name="T37" fmla="*/ 1236 h 147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53" h="1474">
                    <a:moveTo>
                      <a:pt x="142" y="1446"/>
                    </a:moveTo>
                    <a:lnTo>
                      <a:pt x="0" y="964"/>
                    </a:lnTo>
                    <a:lnTo>
                      <a:pt x="86" y="737"/>
                    </a:lnTo>
                    <a:lnTo>
                      <a:pt x="86" y="425"/>
                    </a:lnTo>
                    <a:lnTo>
                      <a:pt x="199" y="312"/>
                    </a:lnTo>
                    <a:lnTo>
                      <a:pt x="199" y="142"/>
                    </a:lnTo>
                    <a:lnTo>
                      <a:pt x="341" y="85"/>
                    </a:lnTo>
                    <a:lnTo>
                      <a:pt x="397" y="0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53" y="199"/>
                    </a:lnTo>
                    <a:lnTo>
                      <a:pt x="624" y="369"/>
                    </a:lnTo>
                    <a:lnTo>
                      <a:pt x="653" y="482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26" y="1106"/>
                    </a:lnTo>
                    <a:lnTo>
                      <a:pt x="426" y="1219"/>
                    </a:lnTo>
                    <a:lnTo>
                      <a:pt x="312" y="1474"/>
                    </a:lnTo>
                    <a:lnTo>
                      <a:pt x="142" y="1446"/>
                    </a:lnTo>
                    <a:close/>
                  </a:path>
                </a:pathLst>
              </a:custGeom>
              <a:solidFill>
                <a:srgbClr val="FFFF99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1" name="Freeform 272"/>
              <p:cNvSpPr>
                <a:spLocks/>
              </p:cNvSpPr>
              <p:nvPr/>
            </p:nvSpPr>
            <p:spPr bwMode="auto">
              <a:xfrm rot="1176598" flipH="1">
                <a:off x="4848" y="1585"/>
                <a:ext cx="315" cy="682"/>
              </a:xfrm>
              <a:custGeom>
                <a:avLst/>
                <a:gdLst>
                  <a:gd name="T0" fmla="*/ 0 w 340"/>
                  <a:gd name="T1" fmla="*/ 97 h 737"/>
                  <a:gd name="T2" fmla="*/ 24 w 340"/>
                  <a:gd name="T3" fmla="*/ 0 h 737"/>
                  <a:gd name="T4" fmla="*/ 146 w 340"/>
                  <a:gd name="T5" fmla="*/ 0 h 737"/>
                  <a:gd name="T6" fmla="*/ 219 w 340"/>
                  <a:gd name="T7" fmla="*/ 49 h 737"/>
                  <a:gd name="T8" fmla="*/ 268 w 340"/>
                  <a:gd name="T9" fmla="*/ 24 h 737"/>
                  <a:gd name="T10" fmla="*/ 243 w 340"/>
                  <a:gd name="T11" fmla="*/ 97 h 737"/>
                  <a:gd name="T12" fmla="*/ 292 w 340"/>
                  <a:gd name="T13" fmla="*/ 194 h 737"/>
                  <a:gd name="T14" fmla="*/ 268 w 340"/>
                  <a:gd name="T15" fmla="*/ 340 h 737"/>
                  <a:gd name="T16" fmla="*/ 268 w 340"/>
                  <a:gd name="T17" fmla="*/ 437 h 737"/>
                  <a:gd name="T18" fmla="*/ 219 w 340"/>
                  <a:gd name="T19" fmla="*/ 631 h 737"/>
                  <a:gd name="T20" fmla="*/ 219 w 340"/>
                  <a:gd name="T21" fmla="*/ 437 h 737"/>
                  <a:gd name="T22" fmla="*/ 243 w 340"/>
                  <a:gd name="T23" fmla="*/ 218 h 737"/>
                  <a:gd name="T24" fmla="*/ 194 w 340"/>
                  <a:gd name="T25" fmla="*/ 169 h 737"/>
                  <a:gd name="T26" fmla="*/ 170 w 340"/>
                  <a:gd name="T27" fmla="*/ 73 h 737"/>
                  <a:gd name="T28" fmla="*/ 73 w 340"/>
                  <a:gd name="T29" fmla="*/ 49 h 737"/>
                  <a:gd name="T30" fmla="*/ 0 w 340"/>
                  <a:gd name="T31" fmla="*/ 97 h 7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40" h="737">
                    <a:moveTo>
                      <a:pt x="0" y="113"/>
                    </a:moveTo>
                    <a:lnTo>
                      <a:pt x="28" y="0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12" y="28"/>
                    </a:lnTo>
                    <a:lnTo>
                      <a:pt x="283" y="113"/>
                    </a:lnTo>
                    <a:lnTo>
                      <a:pt x="340" y="227"/>
                    </a:lnTo>
                    <a:lnTo>
                      <a:pt x="312" y="397"/>
                    </a:lnTo>
                    <a:lnTo>
                      <a:pt x="312" y="510"/>
                    </a:lnTo>
                    <a:lnTo>
                      <a:pt x="255" y="737"/>
                    </a:lnTo>
                    <a:lnTo>
                      <a:pt x="255" y="510"/>
                    </a:lnTo>
                    <a:lnTo>
                      <a:pt x="283" y="255"/>
                    </a:lnTo>
                    <a:lnTo>
                      <a:pt x="226" y="198"/>
                    </a:lnTo>
                    <a:lnTo>
                      <a:pt x="198" y="85"/>
                    </a:lnTo>
                    <a:lnTo>
                      <a:pt x="85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2" name="Freeform 273"/>
              <p:cNvSpPr>
                <a:spLocks/>
              </p:cNvSpPr>
              <p:nvPr/>
            </p:nvSpPr>
            <p:spPr bwMode="auto">
              <a:xfrm rot="1176598" flipH="1">
                <a:off x="4515" y="1635"/>
                <a:ext cx="944" cy="1626"/>
              </a:xfrm>
              <a:custGeom>
                <a:avLst/>
                <a:gdLst>
                  <a:gd name="T0" fmla="*/ 243 w 1021"/>
                  <a:gd name="T1" fmla="*/ 0 h 1758"/>
                  <a:gd name="T2" fmla="*/ 145 w 1021"/>
                  <a:gd name="T3" fmla="*/ 25 h 1758"/>
                  <a:gd name="T4" fmla="*/ 121 w 1021"/>
                  <a:gd name="T5" fmla="*/ 170 h 1758"/>
                  <a:gd name="T6" fmla="*/ 49 w 1021"/>
                  <a:gd name="T7" fmla="*/ 290 h 1758"/>
                  <a:gd name="T8" fmla="*/ 73 w 1021"/>
                  <a:gd name="T9" fmla="*/ 413 h 1758"/>
                  <a:gd name="T10" fmla="*/ 25 w 1021"/>
                  <a:gd name="T11" fmla="*/ 583 h 1758"/>
                  <a:gd name="T12" fmla="*/ 25 w 1021"/>
                  <a:gd name="T13" fmla="*/ 679 h 1758"/>
                  <a:gd name="T14" fmla="*/ 49 w 1021"/>
                  <a:gd name="T15" fmla="*/ 776 h 1758"/>
                  <a:gd name="T16" fmla="*/ 0 w 1021"/>
                  <a:gd name="T17" fmla="*/ 873 h 1758"/>
                  <a:gd name="T18" fmla="*/ 49 w 1021"/>
                  <a:gd name="T19" fmla="*/ 995 h 1758"/>
                  <a:gd name="T20" fmla="*/ 121 w 1021"/>
                  <a:gd name="T21" fmla="*/ 1067 h 1758"/>
                  <a:gd name="T22" fmla="*/ 121 w 1021"/>
                  <a:gd name="T23" fmla="*/ 1164 h 1758"/>
                  <a:gd name="T24" fmla="*/ 194 w 1021"/>
                  <a:gd name="T25" fmla="*/ 1261 h 1758"/>
                  <a:gd name="T26" fmla="*/ 243 w 1021"/>
                  <a:gd name="T27" fmla="*/ 1383 h 1758"/>
                  <a:gd name="T28" fmla="*/ 266 w 1021"/>
                  <a:gd name="T29" fmla="*/ 1455 h 1758"/>
                  <a:gd name="T30" fmla="*/ 388 w 1021"/>
                  <a:gd name="T31" fmla="*/ 1504 h 1758"/>
                  <a:gd name="T32" fmla="*/ 509 w 1021"/>
                  <a:gd name="T33" fmla="*/ 1407 h 1758"/>
                  <a:gd name="T34" fmla="*/ 509 w 1021"/>
                  <a:gd name="T35" fmla="*/ 1310 h 1758"/>
                  <a:gd name="T36" fmla="*/ 533 w 1021"/>
                  <a:gd name="T37" fmla="*/ 1189 h 1758"/>
                  <a:gd name="T38" fmla="*/ 558 w 1021"/>
                  <a:gd name="T39" fmla="*/ 1140 h 1758"/>
                  <a:gd name="T40" fmla="*/ 558 w 1021"/>
                  <a:gd name="T41" fmla="*/ 1067 h 1758"/>
                  <a:gd name="T42" fmla="*/ 679 w 1021"/>
                  <a:gd name="T43" fmla="*/ 995 h 1758"/>
                  <a:gd name="T44" fmla="*/ 704 w 1021"/>
                  <a:gd name="T45" fmla="*/ 921 h 1758"/>
                  <a:gd name="T46" fmla="*/ 777 w 1021"/>
                  <a:gd name="T47" fmla="*/ 897 h 1758"/>
                  <a:gd name="T48" fmla="*/ 728 w 1021"/>
                  <a:gd name="T49" fmla="*/ 825 h 1758"/>
                  <a:gd name="T50" fmla="*/ 752 w 1021"/>
                  <a:gd name="T51" fmla="*/ 728 h 1758"/>
                  <a:gd name="T52" fmla="*/ 777 w 1021"/>
                  <a:gd name="T53" fmla="*/ 655 h 1758"/>
                  <a:gd name="T54" fmla="*/ 873 w 1021"/>
                  <a:gd name="T55" fmla="*/ 583 h 1758"/>
                  <a:gd name="T56" fmla="*/ 849 w 1021"/>
                  <a:gd name="T57" fmla="*/ 413 h 1758"/>
                  <a:gd name="T58" fmla="*/ 873 w 1021"/>
                  <a:gd name="T59" fmla="*/ 290 h 1758"/>
                  <a:gd name="T60" fmla="*/ 824 w 1021"/>
                  <a:gd name="T61" fmla="*/ 121 h 1758"/>
                  <a:gd name="T62" fmla="*/ 800 w 1021"/>
                  <a:gd name="T63" fmla="*/ 290 h 1758"/>
                  <a:gd name="T64" fmla="*/ 777 w 1021"/>
                  <a:gd name="T65" fmla="*/ 510 h 1758"/>
                  <a:gd name="T66" fmla="*/ 679 w 1021"/>
                  <a:gd name="T67" fmla="*/ 679 h 1758"/>
                  <a:gd name="T68" fmla="*/ 655 w 1021"/>
                  <a:gd name="T69" fmla="*/ 801 h 1758"/>
                  <a:gd name="T70" fmla="*/ 655 w 1021"/>
                  <a:gd name="T71" fmla="*/ 897 h 1758"/>
                  <a:gd name="T72" fmla="*/ 533 w 1021"/>
                  <a:gd name="T73" fmla="*/ 1019 h 1758"/>
                  <a:gd name="T74" fmla="*/ 484 w 1021"/>
                  <a:gd name="T75" fmla="*/ 1091 h 1758"/>
                  <a:gd name="T76" fmla="*/ 412 w 1021"/>
                  <a:gd name="T77" fmla="*/ 1164 h 1758"/>
                  <a:gd name="T78" fmla="*/ 315 w 1021"/>
                  <a:gd name="T79" fmla="*/ 1213 h 1758"/>
                  <a:gd name="T80" fmla="*/ 266 w 1021"/>
                  <a:gd name="T81" fmla="*/ 1140 h 1758"/>
                  <a:gd name="T82" fmla="*/ 219 w 1021"/>
                  <a:gd name="T83" fmla="*/ 1164 h 1758"/>
                  <a:gd name="T84" fmla="*/ 170 w 1021"/>
                  <a:gd name="T85" fmla="*/ 1091 h 1758"/>
                  <a:gd name="T86" fmla="*/ 170 w 1021"/>
                  <a:gd name="T87" fmla="*/ 1019 h 1758"/>
                  <a:gd name="T88" fmla="*/ 49 w 1021"/>
                  <a:gd name="T89" fmla="*/ 897 h 1758"/>
                  <a:gd name="T90" fmla="*/ 73 w 1021"/>
                  <a:gd name="T91" fmla="*/ 825 h 1758"/>
                  <a:gd name="T92" fmla="*/ 97 w 1021"/>
                  <a:gd name="T93" fmla="*/ 752 h 1758"/>
                  <a:gd name="T94" fmla="*/ 49 w 1021"/>
                  <a:gd name="T95" fmla="*/ 607 h 1758"/>
                  <a:gd name="T96" fmla="*/ 121 w 1021"/>
                  <a:gd name="T97" fmla="*/ 462 h 1758"/>
                  <a:gd name="T98" fmla="*/ 97 w 1021"/>
                  <a:gd name="T99" fmla="*/ 315 h 1758"/>
                  <a:gd name="T100" fmla="*/ 170 w 1021"/>
                  <a:gd name="T101" fmla="*/ 170 h 1758"/>
                  <a:gd name="T102" fmla="*/ 170 w 1021"/>
                  <a:gd name="T103" fmla="*/ 49 h 1758"/>
                  <a:gd name="T104" fmla="*/ 243 w 1021"/>
                  <a:gd name="T105" fmla="*/ 0 h 175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021" h="1758">
                    <a:moveTo>
                      <a:pt x="284" y="0"/>
                    </a:moveTo>
                    <a:lnTo>
                      <a:pt x="170" y="29"/>
                    </a:lnTo>
                    <a:lnTo>
                      <a:pt x="142" y="199"/>
                    </a:lnTo>
                    <a:lnTo>
                      <a:pt x="57" y="340"/>
                    </a:lnTo>
                    <a:lnTo>
                      <a:pt x="85" y="482"/>
                    </a:lnTo>
                    <a:lnTo>
                      <a:pt x="29" y="681"/>
                    </a:lnTo>
                    <a:lnTo>
                      <a:pt x="29" y="794"/>
                    </a:lnTo>
                    <a:lnTo>
                      <a:pt x="57" y="907"/>
                    </a:lnTo>
                    <a:lnTo>
                      <a:pt x="0" y="1021"/>
                    </a:lnTo>
                    <a:lnTo>
                      <a:pt x="57" y="1163"/>
                    </a:lnTo>
                    <a:lnTo>
                      <a:pt x="142" y="1248"/>
                    </a:lnTo>
                    <a:lnTo>
                      <a:pt x="142" y="1361"/>
                    </a:lnTo>
                    <a:lnTo>
                      <a:pt x="227" y="1474"/>
                    </a:lnTo>
                    <a:lnTo>
                      <a:pt x="284" y="1616"/>
                    </a:lnTo>
                    <a:lnTo>
                      <a:pt x="312" y="1701"/>
                    </a:lnTo>
                    <a:lnTo>
                      <a:pt x="454" y="1758"/>
                    </a:lnTo>
                    <a:lnTo>
                      <a:pt x="596" y="1644"/>
                    </a:lnTo>
                    <a:lnTo>
                      <a:pt x="596" y="1531"/>
                    </a:lnTo>
                    <a:lnTo>
                      <a:pt x="624" y="1389"/>
                    </a:lnTo>
                    <a:lnTo>
                      <a:pt x="652" y="1333"/>
                    </a:lnTo>
                    <a:lnTo>
                      <a:pt x="652" y="1248"/>
                    </a:lnTo>
                    <a:lnTo>
                      <a:pt x="794" y="1163"/>
                    </a:lnTo>
                    <a:lnTo>
                      <a:pt x="823" y="1077"/>
                    </a:lnTo>
                    <a:lnTo>
                      <a:pt x="908" y="1049"/>
                    </a:lnTo>
                    <a:lnTo>
                      <a:pt x="851" y="964"/>
                    </a:lnTo>
                    <a:lnTo>
                      <a:pt x="879" y="851"/>
                    </a:lnTo>
                    <a:lnTo>
                      <a:pt x="908" y="766"/>
                    </a:lnTo>
                    <a:lnTo>
                      <a:pt x="1021" y="681"/>
                    </a:lnTo>
                    <a:lnTo>
                      <a:pt x="993" y="482"/>
                    </a:lnTo>
                    <a:lnTo>
                      <a:pt x="1021" y="340"/>
                    </a:lnTo>
                    <a:lnTo>
                      <a:pt x="964" y="142"/>
                    </a:lnTo>
                    <a:lnTo>
                      <a:pt x="936" y="340"/>
                    </a:lnTo>
                    <a:lnTo>
                      <a:pt x="908" y="596"/>
                    </a:lnTo>
                    <a:lnTo>
                      <a:pt x="794" y="794"/>
                    </a:lnTo>
                    <a:lnTo>
                      <a:pt x="766" y="936"/>
                    </a:lnTo>
                    <a:lnTo>
                      <a:pt x="766" y="1049"/>
                    </a:lnTo>
                    <a:lnTo>
                      <a:pt x="624" y="1191"/>
                    </a:lnTo>
                    <a:lnTo>
                      <a:pt x="567" y="1276"/>
                    </a:lnTo>
                    <a:lnTo>
                      <a:pt x="482" y="1361"/>
                    </a:lnTo>
                    <a:lnTo>
                      <a:pt x="369" y="1418"/>
                    </a:lnTo>
                    <a:lnTo>
                      <a:pt x="312" y="1333"/>
                    </a:lnTo>
                    <a:lnTo>
                      <a:pt x="256" y="1361"/>
                    </a:lnTo>
                    <a:lnTo>
                      <a:pt x="199" y="1276"/>
                    </a:lnTo>
                    <a:lnTo>
                      <a:pt x="199" y="1191"/>
                    </a:lnTo>
                    <a:lnTo>
                      <a:pt x="57" y="1049"/>
                    </a:lnTo>
                    <a:lnTo>
                      <a:pt x="85" y="964"/>
                    </a:lnTo>
                    <a:lnTo>
                      <a:pt x="114" y="879"/>
                    </a:lnTo>
                    <a:lnTo>
                      <a:pt x="57" y="709"/>
                    </a:lnTo>
                    <a:lnTo>
                      <a:pt x="142" y="539"/>
                    </a:lnTo>
                    <a:lnTo>
                      <a:pt x="114" y="369"/>
                    </a:lnTo>
                    <a:lnTo>
                      <a:pt x="199" y="199"/>
                    </a:lnTo>
                    <a:lnTo>
                      <a:pt x="199" y="5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6969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3" name="Freeform 274"/>
              <p:cNvSpPr>
                <a:spLocks/>
              </p:cNvSpPr>
              <p:nvPr/>
            </p:nvSpPr>
            <p:spPr bwMode="auto">
              <a:xfrm rot="1176598" flipH="1">
                <a:off x="4736" y="2838"/>
                <a:ext cx="130" cy="340"/>
              </a:xfrm>
              <a:custGeom>
                <a:avLst/>
                <a:gdLst>
                  <a:gd name="T0" fmla="*/ 120 w 141"/>
                  <a:gd name="T1" fmla="*/ 0 h 368"/>
                  <a:gd name="T2" fmla="*/ 48 w 141"/>
                  <a:gd name="T3" fmla="*/ 96 h 368"/>
                  <a:gd name="T4" fmla="*/ 72 w 141"/>
                  <a:gd name="T5" fmla="*/ 169 h 368"/>
                  <a:gd name="T6" fmla="*/ 24 w 141"/>
                  <a:gd name="T7" fmla="*/ 218 h 368"/>
                  <a:gd name="T8" fmla="*/ 48 w 141"/>
                  <a:gd name="T9" fmla="*/ 265 h 368"/>
                  <a:gd name="T10" fmla="*/ 0 w 141"/>
                  <a:gd name="T11" fmla="*/ 314 h 368"/>
                  <a:gd name="T12" fmla="*/ 96 w 141"/>
                  <a:gd name="T13" fmla="*/ 241 h 368"/>
                  <a:gd name="T14" fmla="*/ 48 w 141"/>
                  <a:gd name="T15" fmla="*/ 218 h 368"/>
                  <a:gd name="T16" fmla="*/ 96 w 141"/>
                  <a:gd name="T17" fmla="*/ 169 h 368"/>
                  <a:gd name="T18" fmla="*/ 96 w 141"/>
                  <a:gd name="T19" fmla="*/ 96 h 368"/>
                  <a:gd name="T20" fmla="*/ 120 w 141"/>
                  <a:gd name="T21" fmla="*/ 0 h 3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41" h="368">
                    <a:moveTo>
                      <a:pt x="141" y="0"/>
                    </a:moveTo>
                    <a:lnTo>
                      <a:pt x="56" y="113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56" y="311"/>
                    </a:lnTo>
                    <a:lnTo>
                      <a:pt x="0" y="368"/>
                    </a:lnTo>
                    <a:lnTo>
                      <a:pt x="113" y="283"/>
                    </a:lnTo>
                    <a:lnTo>
                      <a:pt x="56" y="255"/>
                    </a:lnTo>
                    <a:lnTo>
                      <a:pt x="113" y="198"/>
                    </a:lnTo>
                    <a:lnTo>
                      <a:pt x="113" y="113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4" name="Freeform 275"/>
              <p:cNvSpPr>
                <a:spLocks/>
              </p:cNvSpPr>
              <p:nvPr/>
            </p:nvSpPr>
            <p:spPr bwMode="auto">
              <a:xfrm rot="1176598" flipH="1">
                <a:off x="4852" y="2942"/>
                <a:ext cx="184" cy="262"/>
              </a:xfrm>
              <a:custGeom>
                <a:avLst/>
                <a:gdLst>
                  <a:gd name="T0" fmla="*/ 0 w 199"/>
                  <a:gd name="T1" fmla="*/ 0 h 284"/>
                  <a:gd name="T2" fmla="*/ 170 w 199"/>
                  <a:gd name="T3" fmla="*/ 97 h 284"/>
                  <a:gd name="T4" fmla="*/ 97 w 199"/>
                  <a:gd name="T5" fmla="*/ 121 h 284"/>
                  <a:gd name="T6" fmla="*/ 145 w 199"/>
                  <a:gd name="T7" fmla="*/ 193 h 284"/>
                  <a:gd name="T8" fmla="*/ 97 w 199"/>
                  <a:gd name="T9" fmla="*/ 242 h 284"/>
                  <a:gd name="T10" fmla="*/ 97 w 199"/>
                  <a:gd name="T11" fmla="*/ 170 h 284"/>
                  <a:gd name="T12" fmla="*/ 25 w 199"/>
                  <a:gd name="T13" fmla="*/ 121 h 284"/>
                  <a:gd name="T14" fmla="*/ 97 w 199"/>
                  <a:gd name="T15" fmla="*/ 97 h 284"/>
                  <a:gd name="T16" fmla="*/ 0 w 199"/>
                  <a:gd name="T17" fmla="*/ 0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9" h="284">
                    <a:moveTo>
                      <a:pt x="0" y="0"/>
                    </a:moveTo>
                    <a:lnTo>
                      <a:pt x="199" y="114"/>
                    </a:lnTo>
                    <a:lnTo>
                      <a:pt x="114" y="142"/>
                    </a:lnTo>
                    <a:lnTo>
                      <a:pt x="170" y="227"/>
                    </a:lnTo>
                    <a:lnTo>
                      <a:pt x="114" y="284"/>
                    </a:lnTo>
                    <a:lnTo>
                      <a:pt x="114" y="199"/>
                    </a:lnTo>
                    <a:lnTo>
                      <a:pt x="29" y="142"/>
                    </a:lnTo>
                    <a:lnTo>
                      <a:pt x="114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5" name="Freeform 276"/>
              <p:cNvSpPr>
                <a:spLocks/>
              </p:cNvSpPr>
              <p:nvPr/>
            </p:nvSpPr>
            <p:spPr bwMode="auto">
              <a:xfrm>
                <a:off x="4963" y="1820"/>
                <a:ext cx="368" cy="397"/>
              </a:xfrm>
              <a:custGeom>
                <a:avLst/>
                <a:gdLst>
                  <a:gd name="T0" fmla="*/ 0 w 368"/>
                  <a:gd name="T1" fmla="*/ 0 h 397"/>
                  <a:gd name="T2" fmla="*/ 170 w 368"/>
                  <a:gd name="T3" fmla="*/ 28 h 397"/>
                  <a:gd name="T4" fmla="*/ 255 w 368"/>
                  <a:gd name="T5" fmla="*/ 0 h 397"/>
                  <a:gd name="T6" fmla="*/ 340 w 368"/>
                  <a:gd name="T7" fmla="*/ 28 h 397"/>
                  <a:gd name="T8" fmla="*/ 368 w 368"/>
                  <a:gd name="T9" fmla="*/ 142 h 397"/>
                  <a:gd name="T10" fmla="*/ 340 w 368"/>
                  <a:gd name="T11" fmla="*/ 227 h 397"/>
                  <a:gd name="T12" fmla="*/ 368 w 368"/>
                  <a:gd name="T13" fmla="*/ 340 h 397"/>
                  <a:gd name="T14" fmla="*/ 283 w 368"/>
                  <a:gd name="T15" fmla="*/ 397 h 397"/>
                  <a:gd name="T16" fmla="*/ 312 w 368"/>
                  <a:gd name="T17" fmla="*/ 312 h 397"/>
                  <a:gd name="T18" fmla="*/ 283 w 368"/>
                  <a:gd name="T19" fmla="*/ 227 h 397"/>
                  <a:gd name="T20" fmla="*/ 312 w 368"/>
                  <a:gd name="T21" fmla="*/ 142 h 397"/>
                  <a:gd name="T22" fmla="*/ 283 w 368"/>
                  <a:gd name="T23" fmla="*/ 57 h 397"/>
                  <a:gd name="T24" fmla="*/ 198 w 368"/>
                  <a:gd name="T25" fmla="*/ 85 h 397"/>
                  <a:gd name="T26" fmla="*/ 0 w 368"/>
                  <a:gd name="T27" fmla="*/ 0 h 3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68" h="397">
                    <a:moveTo>
                      <a:pt x="0" y="0"/>
                    </a:moveTo>
                    <a:lnTo>
                      <a:pt x="170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368" y="142"/>
                    </a:lnTo>
                    <a:lnTo>
                      <a:pt x="340" y="227"/>
                    </a:lnTo>
                    <a:lnTo>
                      <a:pt x="368" y="340"/>
                    </a:lnTo>
                    <a:lnTo>
                      <a:pt x="283" y="397"/>
                    </a:lnTo>
                    <a:lnTo>
                      <a:pt x="312" y="312"/>
                    </a:lnTo>
                    <a:lnTo>
                      <a:pt x="283" y="227"/>
                    </a:lnTo>
                    <a:lnTo>
                      <a:pt x="312" y="142"/>
                    </a:lnTo>
                    <a:lnTo>
                      <a:pt x="283" y="57"/>
                    </a:lnTo>
                    <a:lnTo>
                      <a:pt x="19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374" name="Group 10"/>
          <p:cNvGrpSpPr>
            <a:grpSpLocks/>
          </p:cNvGrpSpPr>
          <p:nvPr/>
        </p:nvGrpSpPr>
        <p:grpSpPr bwMode="auto">
          <a:xfrm>
            <a:off x="5992697" y="810833"/>
            <a:ext cx="1276117" cy="1479899"/>
            <a:chOff x="1192" y="1083"/>
            <a:chExt cx="1956" cy="2268"/>
          </a:xfrm>
        </p:grpSpPr>
        <p:sp>
          <p:nvSpPr>
            <p:cNvPr id="1375" name="Freeform 2"/>
            <p:cNvSpPr>
              <a:spLocks/>
            </p:cNvSpPr>
            <p:nvPr/>
          </p:nvSpPr>
          <p:spPr bwMode="auto">
            <a:xfrm>
              <a:off x="1192" y="1451"/>
              <a:ext cx="1531" cy="1559"/>
            </a:xfrm>
            <a:custGeom>
              <a:avLst/>
              <a:gdLst>
                <a:gd name="T0" fmla="*/ 794 w 1531"/>
                <a:gd name="T1" fmla="*/ 652 h 1559"/>
                <a:gd name="T2" fmla="*/ 170 w 1531"/>
                <a:gd name="T3" fmla="*/ 879 h 1559"/>
                <a:gd name="T4" fmla="*/ 0 w 1531"/>
                <a:gd name="T5" fmla="*/ 1191 h 1559"/>
                <a:gd name="T6" fmla="*/ 142 w 1531"/>
                <a:gd name="T7" fmla="*/ 1474 h 1559"/>
                <a:gd name="T8" fmla="*/ 425 w 1531"/>
                <a:gd name="T9" fmla="*/ 1559 h 1559"/>
                <a:gd name="T10" fmla="*/ 822 w 1531"/>
                <a:gd name="T11" fmla="*/ 1446 h 1559"/>
                <a:gd name="T12" fmla="*/ 1134 w 1531"/>
                <a:gd name="T13" fmla="*/ 1191 h 1559"/>
                <a:gd name="T14" fmla="*/ 1389 w 1531"/>
                <a:gd name="T15" fmla="*/ 851 h 1559"/>
                <a:gd name="T16" fmla="*/ 1531 w 1531"/>
                <a:gd name="T17" fmla="*/ 312 h 1559"/>
                <a:gd name="T18" fmla="*/ 1446 w 1531"/>
                <a:gd name="T19" fmla="*/ 57 h 1559"/>
                <a:gd name="T20" fmla="*/ 1276 w 1531"/>
                <a:gd name="T21" fmla="*/ 0 h 1559"/>
                <a:gd name="T22" fmla="*/ 1078 w 1531"/>
                <a:gd name="T23" fmla="*/ 29 h 1559"/>
                <a:gd name="T24" fmla="*/ 1021 w 1531"/>
                <a:gd name="T25" fmla="*/ 255 h 1559"/>
                <a:gd name="T26" fmla="*/ 907 w 1531"/>
                <a:gd name="T27" fmla="*/ 539 h 1559"/>
                <a:gd name="T28" fmla="*/ 794 w 1531"/>
                <a:gd name="T29" fmla="*/ 652 h 15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31" h="1559">
                  <a:moveTo>
                    <a:pt x="794" y="652"/>
                  </a:moveTo>
                  <a:lnTo>
                    <a:pt x="170" y="879"/>
                  </a:lnTo>
                  <a:lnTo>
                    <a:pt x="0" y="1191"/>
                  </a:lnTo>
                  <a:lnTo>
                    <a:pt x="142" y="1474"/>
                  </a:lnTo>
                  <a:lnTo>
                    <a:pt x="425" y="1559"/>
                  </a:lnTo>
                  <a:lnTo>
                    <a:pt x="822" y="1446"/>
                  </a:lnTo>
                  <a:lnTo>
                    <a:pt x="1134" y="1191"/>
                  </a:lnTo>
                  <a:lnTo>
                    <a:pt x="1389" y="851"/>
                  </a:lnTo>
                  <a:lnTo>
                    <a:pt x="1531" y="312"/>
                  </a:lnTo>
                  <a:lnTo>
                    <a:pt x="1446" y="57"/>
                  </a:lnTo>
                  <a:lnTo>
                    <a:pt x="1276" y="0"/>
                  </a:lnTo>
                  <a:lnTo>
                    <a:pt x="1078" y="29"/>
                  </a:lnTo>
                  <a:lnTo>
                    <a:pt x="1021" y="255"/>
                  </a:lnTo>
                  <a:lnTo>
                    <a:pt x="907" y="539"/>
                  </a:lnTo>
                  <a:lnTo>
                    <a:pt x="794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3366"/>
                </a:gs>
                <a:gs pos="100000">
                  <a:srgbClr val="47182F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6" name="Freeform 3"/>
            <p:cNvSpPr>
              <a:spLocks/>
            </p:cNvSpPr>
            <p:nvPr/>
          </p:nvSpPr>
          <p:spPr bwMode="auto">
            <a:xfrm>
              <a:off x="2213" y="1083"/>
              <a:ext cx="596" cy="566"/>
            </a:xfrm>
            <a:custGeom>
              <a:avLst/>
              <a:gdLst>
                <a:gd name="T0" fmla="*/ 183 w 596"/>
                <a:gd name="T1" fmla="*/ 262 h 566"/>
                <a:gd name="T2" fmla="*/ 86 w 596"/>
                <a:gd name="T3" fmla="*/ 311 h 566"/>
                <a:gd name="T4" fmla="*/ 0 w 596"/>
                <a:gd name="T5" fmla="*/ 424 h 566"/>
                <a:gd name="T6" fmla="*/ 199 w 596"/>
                <a:gd name="T7" fmla="*/ 368 h 566"/>
                <a:gd name="T8" fmla="*/ 114 w 596"/>
                <a:gd name="T9" fmla="*/ 509 h 566"/>
                <a:gd name="T10" fmla="*/ 284 w 596"/>
                <a:gd name="T11" fmla="*/ 396 h 566"/>
                <a:gd name="T12" fmla="*/ 312 w 596"/>
                <a:gd name="T13" fmla="*/ 566 h 566"/>
                <a:gd name="T14" fmla="*/ 369 w 596"/>
                <a:gd name="T15" fmla="*/ 453 h 566"/>
                <a:gd name="T16" fmla="*/ 426 w 596"/>
                <a:gd name="T17" fmla="*/ 538 h 566"/>
                <a:gd name="T18" fmla="*/ 454 w 596"/>
                <a:gd name="T19" fmla="*/ 424 h 566"/>
                <a:gd name="T20" fmla="*/ 596 w 596"/>
                <a:gd name="T21" fmla="*/ 424 h 566"/>
                <a:gd name="T22" fmla="*/ 426 w 596"/>
                <a:gd name="T23" fmla="*/ 283 h 566"/>
                <a:gd name="T24" fmla="*/ 369 w 596"/>
                <a:gd name="T25" fmla="*/ 283 h 566"/>
                <a:gd name="T26" fmla="*/ 454 w 596"/>
                <a:gd name="T27" fmla="*/ 141 h 566"/>
                <a:gd name="T28" fmla="*/ 434 w 596"/>
                <a:gd name="T29" fmla="*/ 0 h 566"/>
                <a:gd name="T30" fmla="*/ 302 w 596"/>
                <a:gd name="T31" fmla="*/ 29 h 566"/>
                <a:gd name="T32" fmla="*/ 341 w 596"/>
                <a:gd name="T33" fmla="*/ 141 h 566"/>
                <a:gd name="T34" fmla="*/ 284 w 596"/>
                <a:gd name="T35" fmla="*/ 283 h 566"/>
                <a:gd name="T36" fmla="*/ 183 w 596"/>
                <a:gd name="T37" fmla="*/ 262 h 56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6" h="566">
                  <a:moveTo>
                    <a:pt x="183" y="262"/>
                  </a:moveTo>
                  <a:lnTo>
                    <a:pt x="86" y="311"/>
                  </a:lnTo>
                  <a:lnTo>
                    <a:pt x="0" y="424"/>
                  </a:lnTo>
                  <a:lnTo>
                    <a:pt x="199" y="368"/>
                  </a:lnTo>
                  <a:lnTo>
                    <a:pt x="114" y="509"/>
                  </a:lnTo>
                  <a:lnTo>
                    <a:pt x="284" y="396"/>
                  </a:lnTo>
                  <a:lnTo>
                    <a:pt x="312" y="566"/>
                  </a:lnTo>
                  <a:lnTo>
                    <a:pt x="369" y="453"/>
                  </a:lnTo>
                  <a:lnTo>
                    <a:pt x="426" y="538"/>
                  </a:lnTo>
                  <a:lnTo>
                    <a:pt x="454" y="424"/>
                  </a:lnTo>
                  <a:lnTo>
                    <a:pt x="596" y="424"/>
                  </a:lnTo>
                  <a:lnTo>
                    <a:pt x="426" y="283"/>
                  </a:lnTo>
                  <a:lnTo>
                    <a:pt x="369" y="283"/>
                  </a:lnTo>
                  <a:lnTo>
                    <a:pt x="454" y="141"/>
                  </a:lnTo>
                  <a:lnTo>
                    <a:pt x="434" y="0"/>
                  </a:lnTo>
                  <a:lnTo>
                    <a:pt x="302" y="29"/>
                  </a:lnTo>
                  <a:lnTo>
                    <a:pt x="341" y="141"/>
                  </a:lnTo>
                  <a:lnTo>
                    <a:pt x="284" y="283"/>
                  </a:lnTo>
                  <a:lnTo>
                    <a:pt x="183" y="262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7" name="Freeform 4"/>
            <p:cNvSpPr>
              <a:spLocks/>
            </p:cNvSpPr>
            <p:nvPr/>
          </p:nvSpPr>
          <p:spPr bwMode="auto">
            <a:xfrm>
              <a:off x="1731" y="1565"/>
              <a:ext cx="1417" cy="1786"/>
            </a:xfrm>
            <a:custGeom>
              <a:avLst/>
              <a:gdLst>
                <a:gd name="T0" fmla="*/ 1105 w 1417"/>
                <a:gd name="T1" fmla="*/ 0 h 1786"/>
                <a:gd name="T2" fmla="*/ 907 w 1417"/>
                <a:gd name="T3" fmla="*/ 114 h 1786"/>
                <a:gd name="T4" fmla="*/ 878 w 1417"/>
                <a:gd name="T5" fmla="*/ 482 h 1786"/>
                <a:gd name="T6" fmla="*/ 595 w 1417"/>
                <a:gd name="T7" fmla="*/ 964 h 1786"/>
                <a:gd name="T8" fmla="*/ 198 w 1417"/>
                <a:gd name="T9" fmla="*/ 1078 h 1786"/>
                <a:gd name="T10" fmla="*/ 0 w 1417"/>
                <a:gd name="T11" fmla="*/ 1333 h 1786"/>
                <a:gd name="T12" fmla="*/ 85 w 1417"/>
                <a:gd name="T13" fmla="*/ 1645 h 1786"/>
                <a:gd name="T14" fmla="*/ 453 w 1417"/>
                <a:gd name="T15" fmla="*/ 1786 h 1786"/>
                <a:gd name="T16" fmla="*/ 935 w 1417"/>
                <a:gd name="T17" fmla="*/ 1758 h 1786"/>
                <a:gd name="T18" fmla="*/ 1219 w 1417"/>
                <a:gd name="T19" fmla="*/ 1446 h 1786"/>
                <a:gd name="T20" fmla="*/ 1360 w 1417"/>
                <a:gd name="T21" fmla="*/ 908 h 1786"/>
                <a:gd name="T22" fmla="*/ 1417 w 1417"/>
                <a:gd name="T23" fmla="*/ 284 h 1786"/>
                <a:gd name="T24" fmla="*/ 1247 w 1417"/>
                <a:gd name="T25" fmla="*/ 0 h 1786"/>
                <a:gd name="T26" fmla="*/ 1105 w 1417"/>
                <a:gd name="T27" fmla="*/ 0 h 17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17" h="1786">
                  <a:moveTo>
                    <a:pt x="1105" y="0"/>
                  </a:moveTo>
                  <a:lnTo>
                    <a:pt x="907" y="114"/>
                  </a:lnTo>
                  <a:lnTo>
                    <a:pt x="878" y="482"/>
                  </a:lnTo>
                  <a:lnTo>
                    <a:pt x="595" y="964"/>
                  </a:lnTo>
                  <a:lnTo>
                    <a:pt x="198" y="1078"/>
                  </a:lnTo>
                  <a:lnTo>
                    <a:pt x="0" y="1333"/>
                  </a:lnTo>
                  <a:lnTo>
                    <a:pt x="85" y="1645"/>
                  </a:lnTo>
                  <a:lnTo>
                    <a:pt x="453" y="1786"/>
                  </a:lnTo>
                  <a:lnTo>
                    <a:pt x="935" y="1758"/>
                  </a:lnTo>
                  <a:lnTo>
                    <a:pt x="1219" y="1446"/>
                  </a:lnTo>
                  <a:lnTo>
                    <a:pt x="1360" y="908"/>
                  </a:lnTo>
                  <a:lnTo>
                    <a:pt x="1417" y="284"/>
                  </a:lnTo>
                  <a:lnTo>
                    <a:pt x="1247" y="0"/>
                  </a:lnTo>
                  <a:lnTo>
                    <a:pt x="110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3366"/>
                </a:gs>
                <a:gs pos="100000">
                  <a:srgbClr val="47182F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8" name="Freeform 5"/>
            <p:cNvSpPr>
              <a:spLocks/>
            </p:cNvSpPr>
            <p:nvPr/>
          </p:nvSpPr>
          <p:spPr bwMode="auto">
            <a:xfrm>
              <a:off x="2581" y="1254"/>
              <a:ext cx="539" cy="538"/>
            </a:xfrm>
            <a:custGeom>
              <a:avLst/>
              <a:gdLst>
                <a:gd name="T0" fmla="*/ 114 w 539"/>
                <a:gd name="T1" fmla="*/ 255 h 538"/>
                <a:gd name="T2" fmla="*/ 29 w 539"/>
                <a:gd name="T3" fmla="*/ 368 h 538"/>
                <a:gd name="T4" fmla="*/ 0 w 539"/>
                <a:gd name="T5" fmla="*/ 538 h 538"/>
                <a:gd name="T6" fmla="*/ 85 w 539"/>
                <a:gd name="T7" fmla="*/ 397 h 538"/>
                <a:gd name="T8" fmla="*/ 142 w 539"/>
                <a:gd name="T9" fmla="*/ 538 h 538"/>
                <a:gd name="T10" fmla="*/ 199 w 539"/>
                <a:gd name="T11" fmla="*/ 397 h 538"/>
                <a:gd name="T12" fmla="*/ 312 w 539"/>
                <a:gd name="T13" fmla="*/ 510 h 538"/>
                <a:gd name="T14" fmla="*/ 312 w 539"/>
                <a:gd name="T15" fmla="*/ 368 h 538"/>
                <a:gd name="T16" fmla="*/ 539 w 539"/>
                <a:gd name="T17" fmla="*/ 368 h 538"/>
                <a:gd name="T18" fmla="*/ 369 w 539"/>
                <a:gd name="T19" fmla="*/ 255 h 538"/>
                <a:gd name="T20" fmla="*/ 227 w 539"/>
                <a:gd name="T21" fmla="*/ 227 h 538"/>
                <a:gd name="T22" fmla="*/ 199 w 539"/>
                <a:gd name="T23" fmla="*/ 85 h 538"/>
                <a:gd name="T24" fmla="*/ 114 w 539"/>
                <a:gd name="T25" fmla="*/ 0 h 538"/>
                <a:gd name="T26" fmla="*/ 29 w 539"/>
                <a:gd name="T27" fmla="*/ 85 h 538"/>
                <a:gd name="T28" fmla="*/ 142 w 539"/>
                <a:gd name="T29" fmla="*/ 142 h 538"/>
                <a:gd name="T30" fmla="*/ 171 w 539"/>
                <a:gd name="T31" fmla="*/ 255 h 538"/>
                <a:gd name="T32" fmla="*/ 114 w 539"/>
                <a:gd name="T33" fmla="*/ 255 h 5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9" h="538">
                  <a:moveTo>
                    <a:pt x="114" y="255"/>
                  </a:moveTo>
                  <a:lnTo>
                    <a:pt x="29" y="368"/>
                  </a:lnTo>
                  <a:lnTo>
                    <a:pt x="0" y="538"/>
                  </a:lnTo>
                  <a:lnTo>
                    <a:pt x="85" y="397"/>
                  </a:lnTo>
                  <a:lnTo>
                    <a:pt x="142" y="538"/>
                  </a:lnTo>
                  <a:lnTo>
                    <a:pt x="199" y="397"/>
                  </a:lnTo>
                  <a:lnTo>
                    <a:pt x="312" y="510"/>
                  </a:lnTo>
                  <a:lnTo>
                    <a:pt x="312" y="368"/>
                  </a:lnTo>
                  <a:lnTo>
                    <a:pt x="539" y="368"/>
                  </a:lnTo>
                  <a:lnTo>
                    <a:pt x="369" y="255"/>
                  </a:lnTo>
                  <a:lnTo>
                    <a:pt x="227" y="227"/>
                  </a:lnTo>
                  <a:lnTo>
                    <a:pt x="199" y="85"/>
                  </a:lnTo>
                  <a:lnTo>
                    <a:pt x="114" y="0"/>
                  </a:lnTo>
                  <a:lnTo>
                    <a:pt x="29" y="85"/>
                  </a:lnTo>
                  <a:lnTo>
                    <a:pt x="142" y="142"/>
                  </a:lnTo>
                  <a:lnTo>
                    <a:pt x="171" y="255"/>
                  </a:lnTo>
                  <a:lnTo>
                    <a:pt x="114" y="255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79" name="Freeform 6"/>
            <p:cNvSpPr>
              <a:spLocks/>
            </p:cNvSpPr>
            <p:nvPr/>
          </p:nvSpPr>
          <p:spPr bwMode="auto">
            <a:xfrm>
              <a:off x="1334" y="2358"/>
              <a:ext cx="142" cy="142"/>
            </a:xfrm>
            <a:custGeom>
              <a:avLst/>
              <a:gdLst>
                <a:gd name="T0" fmla="*/ 0 w 142"/>
                <a:gd name="T1" fmla="*/ 114 h 142"/>
                <a:gd name="T2" fmla="*/ 57 w 142"/>
                <a:gd name="T3" fmla="*/ 0 h 142"/>
                <a:gd name="T4" fmla="*/ 142 w 142"/>
                <a:gd name="T5" fmla="*/ 0 h 142"/>
                <a:gd name="T6" fmla="*/ 113 w 142"/>
                <a:gd name="T7" fmla="*/ 85 h 142"/>
                <a:gd name="T8" fmla="*/ 57 w 142"/>
                <a:gd name="T9" fmla="*/ 142 h 142"/>
                <a:gd name="T10" fmla="*/ 0 w 142"/>
                <a:gd name="T11" fmla="*/ 114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0" y="114"/>
                  </a:moveTo>
                  <a:lnTo>
                    <a:pt x="57" y="0"/>
                  </a:lnTo>
                  <a:lnTo>
                    <a:pt x="142" y="0"/>
                  </a:lnTo>
                  <a:lnTo>
                    <a:pt x="113" y="85"/>
                  </a:lnTo>
                  <a:lnTo>
                    <a:pt x="57" y="14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0" name="Freeform 7"/>
            <p:cNvSpPr>
              <a:spLocks/>
            </p:cNvSpPr>
            <p:nvPr/>
          </p:nvSpPr>
          <p:spPr bwMode="auto">
            <a:xfrm>
              <a:off x="1532" y="2188"/>
              <a:ext cx="341" cy="227"/>
            </a:xfrm>
            <a:custGeom>
              <a:avLst/>
              <a:gdLst>
                <a:gd name="T0" fmla="*/ 0 w 341"/>
                <a:gd name="T1" fmla="*/ 227 h 227"/>
                <a:gd name="T2" fmla="*/ 0 w 341"/>
                <a:gd name="T3" fmla="*/ 114 h 227"/>
                <a:gd name="T4" fmla="*/ 199 w 341"/>
                <a:gd name="T5" fmla="*/ 57 h 227"/>
                <a:gd name="T6" fmla="*/ 341 w 341"/>
                <a:gd name="T7" fmla="*/ 0 h 227"/>
                <a:gd name="T8" fmla="*/ 341 w 341"/>
                <a:gd name="T9" fmla="*/ 57 h 227"/>
                <a:gd name="T10" fmla="*/ 256 w 341"/>
                <a:gd name="T11" fmla="*/ 142 h 227"/>
                <a:gd name="T12" fmla="*/ 0 w 341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1" h="227">
                  <a:moveTo>
                    <a:pt x="0" y="227"/>
                  </a:moveTo>
                  <a:lnTo>
                    <a:pt x="0" y="114"/>
                  </a:lnTo>
                  <a:lnTo>
                    <a:pt x="199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56" y="142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1" name="Freeform 8"/>
            <p:cNvSpPr>
              <a:spLocks/>
            </p:cNvSpPr>
            <p:nvPr/>
          </p:nvSpPr>
          <p:spPr bwMode="auto">
            <a:xfrm>
              <a:off x="1901" y="2728"/>
              <a:ext cx="113" cy="141"/>
            </a:xfrm>
            <a:custGeom>
              <a:avLst/>
              <a:gdLst>
                <a:gd name="T0" fmla="*/ 0 w 113"/>
                <a:gd name="T1" fmla="*/ 85 h 141"/>
                <a:gd name="T2" fmla="*/ 56 w 113"/>
                <a:gd name="T3" fmla="*/ 0 h 141"/>
                <a:gd name="T4" fmla="*/ 113 w 113"/>
                <a:gd name="T5" fmla="*/ 56 h 141"/>
                <a:gd name="T6" fmla="*/ 56 w 113"/>
                <a:gd name="T7" fmla="*/ 141 h 141"/>
                <a:gd name="T8" fmla="*/ 0 w 113"/>
                <a:gd name="T9" fmla="*/ 85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1">
                  <a:moveTo>
                    <a:pt x="0" y="85"/>
                  </a:moveTo>
                  <a:lnTo>
                    <a:pt x="56" y="0"/>
                  </a:lnTo>
                  <a:lnTo>
                    <a:pt x="113" y="56"/>
                  </a:lnTo>
                  <a:lnTo>
                    <a:pt x="56" y="141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2" name="Freeform 9"/>
            <p:cNvSpPr>
              <a:spLocks/>
            </p:cNvSpPr>
            <p:nvPr/>
          </p:nvSpPr>
          <p:spPr bwMode="auto">
            <a:xfrm>
              <a:off x="2014" y="2501"/>
              <a:ext cx="397" cy="255"/>
            </a:xfrm>
            <a:custGeom>
              <a:avLst/>
              <a:gdLst>
                <a:gd name="T0" fmla="*/ 0 w 397"/>
                <a:gd name="T1" fmla="*/ 198 h 255"/>
                <a:gd name="T2" fmla="*/ 312 w 397"/>
                <a:gd name="T3" fmla="*/ 85 h 255"/>
                <a:gd name="T4" fmla="*/ 397 w 397"/>
                <a:gd name="T5" fmla="*/ 0 h 255"/>
                <a:gd name="T6" fmla="*/ 397 w 397"/>
                <a:gd name="T7" fmla="*/ 85 h 255"/>
                <a:gd name="T8" fmla="*/ 284 w 397"/>
                <a:gd name="T9" fmla="*/ 170 h 255"/>
                <a:gd name="T10" fmla="*/ 57 w 397"/>
                <a:gd name="T11" fmla="*/ 255 h 255"/>
                <a:gd name="T12" fmla="*/ 0 w 397"/>
                <a:gd name="T13" fmla="*/ 198 h 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7" h="255">
                  <a:moveTo>
                    <a:pt x="0" y="198"/>
                  </a:moveTo>
                  <a:lnTo>
                    <a:pt x="312" y="85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284" y="170"/>
                  </a:lnTo>
                  <a:lnTo>
                    <a:pt x="57" y="25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83" name="Group 189"/>
          <p:cNvGrpSpPr>
            <a:grpSpLocks/>
          </p:cNvGrpSpPr>
          <p:nvPr/>
        </p:nvGrpSpPr>
        <p:grpSpPr bwMode="auto">
          <a:xfrm>
            <a:off x="7740402" y="901307"/>
            <a:ext cx="1824071" cy="1249139"/>
            <a:chOff x="342" y="2217"/>
            <a:chExt cx="2155" cy="1475"/>
          </a:xfrm>
        </p:grpSpPr>
        <p:sp>
          <p:nvSpPr>
            <p:cNvPr id="1384" name="Freeform 190"/>
            <p:cNvSpPr>
              <a:spLocks/>
            </p:cNvSpPr>
            <p:nvPr/>
          </p:nvSpPr>
          <p:spPr bwMode="auto">
            <a:xfrm>
              <a:off x="852" y="2217"/>
              <a:ext cx="1645" cy="1163"/>
            </a:xfrm>
            <a:custGeom>
              <a:avLst/>
              <a:gdLst>
                <a:gd name="T0" fmla="*/ 85 w 1645"/>
                <a:gd name="T1" fmla="*/ 85 h 1163"/>
                <a:gd name="T2" fmla="*/ 0 w 1645"/>
                <a:gd name="T3" fmla="*/ 397 h 1163"/>
                <a:gd name="T4" fmla="*/ 57 w 1645"/>
                <a:gd name="T5" fmla="*/ 652 h 1163"/>
                <a:gd name="T6" fmla="*/ 256 w 1645"/>
                <a:gd name="T7" fmla="*/ 737 h 1163"/>
                <a:gd name="T8" fmla="*/ 397 w 1645"/>
                <a:gd name="T9" fmla="*/ 624 h 1163"/>
                <a:gd name="T10" fmla="*/ 738 w 1645"/>
                <a:gd name="T11" fmla="*/ 1021 h 1163"/>
                <a:gd name="T12" fmla="*/ 1276 w 1645"/>
                <a:gd name="T13" fmla="*/ 1163 h 1163"/>
                <a:gd name="T14" fmla="*/ 1616 w 1645"/>
                <a:gd name="T15" fmla="*/ 1078 h 1163"/>
                <a:gd name="T16" fmla="*/ 1645 w 1645"/>
                <a:gd name="T17" fmla="*/ 794 h 1163"/>
                <a:gd name="T18" fmla="*/ 1361 w 1645"/>
                <a:gd name="T19" fmla="*/ 652 h 1163"/>
                <a:gd name="T20" fmla="*/ 964 w 1645"/>
                <a:gd name="T21" fmla="*/ 652 h 1163"/>
                <a:gd name="T22" fmla="*/ 596 w 1645"/>
                <a:gd name="T23" fmla="*/ 482 h 1163"/>
                <a:gd name="T24" fmla="*/ 738 w 1645"/>
                <a:gd name="T25" fmla="*/ 397 h 1163"/>
                <a:gd name="T26" fmla="*/ 794 w 1645"/>
                <a:gd name="T27" fmla="*/ 170 h 1163"/>
                <a:gd name="T28" fmla="*/ 596 w 1645"/>
                <a:gd name="T29" fmla="*/ 0 h 1163"/>
                <a:gd name="T30" fmla="*/ 312 w 1645"/>
                <a:gd name="T31" fmla="*/ 0 h 1163"/>
                <a:gd name="T32" fmla="*/ 85 w 1645"/>
                <a:gd name="T33" fmla="*/ 85 h 11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5" h="1163">
                  <a:moveTo>
                    <a:pt x="85" y="85"/>
                  </a:moveTo>
                  <a:lnTo>
                    <a:pt x="0" y="397"/>
                  </a:lnTo>
                  <a:lnTo>
                    <a:pt x="57" y="652"/>
                  </a:lnTo>
                  <a:lnTo>
                    <a:pt x="256" y="737"/>
                  </a:lnTo>
                  <a:lnTo>
                    <a:pt x="397" y="624"/>
                  </a:lnTo>
                  <a:lnTo>
                    <a:pt x="738" y="1021"/>
                  </a:lnTo>
                  <a:lnTo>
                    <a:pt x="1276" y="1163"/>
                  </a:lnTo>
                  <a:lnTo>
                    <a:pt x="1616" y="1078"/>
                  </a:lnTo>
                  <a:lnTo>
                    <a:pt x="1645" y="794"/>
                  </a:lnTo>
                  <a:lnTo>
                    <a:pt x="1361" y="652"/>
                  </a:lnTo>
                  <a:lnTo>
                    <a:pt x="964" y="652"/>
                  </a:lnTo>
                  <a:lnTo>
                    <a:pt x="596" y="482"/>
                  </a:lnTo>
                  <a:lnTo>
                    <a:pt x="738" y="397"/>
                  </a:lnTo>
                  <a:lnTo>
                    <a:pt x="794" y="170"/>
                  </a:lnTo>
                  <a:lnTo>
                    <a:pt x="596" y="0"/>
                  </a:lnTo>
                  <a:lnTo>
                    <a:pt x="312" y="0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FFCC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5" name="Freeform 191"/>
            <p:cNvSpPr>
              <a:spLocks/>
            </p:cNvSpPr>
            <p:nvPr/>
          </p:nvSpPr>
          <p:spPr bwMode="auto">
            <a:xfrm>
              <a:off x="342" y="2246"/>
              <a:ext cx="1616" cy="1446"/>
            </a:xfrm>
            <a:custGeom>
              <a:avLst/>
              <a:gdLst>
                <a:gd name="T0" fmla="*/ 85 w 1616"/>
                <a:gd name="T1" fmla="*/ 85 h 1446"/>
                <a:gd name="T2" fmla="*/ 312 w 1616"/>
                <a:gd name="T3" fmla="*/ 0 h 1446"/>
                <a:gd name="T4" fmla="*/ 681 w 1616"/>
                <a:gd name="T5" fmla="*/ 85 h 1446"/>
                <a:gd name="T6" fmla="*/ 766 w 1616"/>
                <a:gd name="T7" fmla="*/ 312 h 1446"/>
                <a:gd name="T8" fmla="*/ 681 w 1616"/>
                <a:gd name="T9" fmla="*/ 453 h 1446"/>
                <a:gd name="T10" fmla="*/ 936 w 1616"/>
                <a:gd name="T11" fmla="*/ 850 h 1446"/>
                <a:gd name="T12" fmla="*/ 1191 w 1616"/>
                <a:gd name="T13" fmla="*/ 907 h 1446"/>
                <a:gd name="T14" fmla="*/ 1503 w 1616"/>
                <a:gd name="T15" fmla="*/ 935 h 1446"/>
                <a:gd name="T16" fmla="*/ 1616 w 1616"/>
                <a:gd name="T17" fmla="*/ 1162 h 1446"/>
                <a:gd name="T18" fmla="*/ 1503 w 1616"/>
                <a:gd name="T19" fmla="*/ 1389 h 1446"/>
                <a:gd name="T20" fmla="*/ 1219 w 1616"/>
                <a:gd name="T21" fmla="*/ 1446 h 1446"/>
                <a:gd name="T22" fmla="*/ 851 w 1616"/>
                <a:gd name="T23" fmla="*/ 1332 h 1446"/>
                <a:gd name="T24" fmla="*/ 567 w 1616"/>
                <a:gd name="T25" fmla="*/ 1077 h 1446"/>
                <a:gd name="T26" fmla="*/ 369 w 1616"/>
                <a:gd name="T27" fmla="*/ 623 h 1446"/>
                <a:gd name="T28" fmla="*/ 227 w 1616"/>
                <a:gd name="T29" fmla="*/ 680 h 1446"/>
                <a:gd name="T30" fmla="*/ 28 w 1616"/>
                <a:gd name="T31" fmla="*/ 567 h 1446"/>
                <a:gd name="T32" fmla="*/ 0 w 1616"/>
                <a:gd name="T33" fmla="*/ 312 h 1446"/>
                <a:gd name="T34" fmla="*/ 85 w 1616"/>
                <a:gd name="T35" fmla="*/ 85 h 14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6" h="1446">
                  <a:moveTo>
                    <a:pt x="85" y="85"/>
                  </a:moveTo>
                  <a:lnTo>
                    <a:pt x="312" y="0"/>
                  </a:lnTo>
                  <a:lnTo>
                    <a:pt x="681" y="85"/>
                  </a:lnTo>
                  <a:lnTo>
                    <a:pt x="766" y="312"/>
                  </a:lnTo>
                  <a:lnTo>
                    <a:pt x="681" y="453"/>
                  </a:lnTo>
                  <a:lnTo>
                    <a:pt x="936" y="850"/>
                  </a:lnTo>
                  <a:lnTo>
                    <a:pt x="1191" y="907"/>
                  </a:lnTo>
                  <a:lnTo>
                    <a:pt x="1503" y="935"/>
                  </a:lnTo>
                  <a:lnTo>
                    <a:pt x="1616" y="1162"/>
                  </a:lnTo>
                  <a:lnTo>
                    <a:pt x="1503" y="1389"/>
                  </a:lnTo>
                  <a:lnTo>
                    <a:pt x="1219" y="1446"/>
                  </a:lnTo>
                  <a:lnTo>
                    <a:pt x="851" y="1332"/>
                  </a:lnTo>
                  <a:lnTo>
                    <a:pt x="567" y="1077"/>
                  </a:lnTo>
                  <a:lnTo>
                    <a:pt x="369" y="623"/>
                  </a:lnTo>
                  <a:lnTo>
                    <a:pt x="227" y="680"/>
                  </a:lnTo>
                  <a:lnTo>
                    <a:pt x="28" y="567"/>
                  </a:lnTo>
                  <a:lnTo>
                    <a:pt x="0" y="312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rgbClr val="FFCC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6" name="Freeform 192"/>
            <p:cNvSpPr>
              <a:spLocks/>
            </p:cNvSpPr>
            <p:nvPr/>
          </p:nvSpPr>
          <p:spPr bwMode="auto">
            <a:xfrm>
              <a:off x="597" y="2557"/>
              <a:ext cx="425" cy="283"/>
            </a:xfrm>
            <a:custGeom>
              <a:avLst/>
              <a:gdLst>
                <a:gd name="T0" fmla="*/ 113 w 425"/>
                <a:gd name="T1" fmla="*/ 283 h 283"/>
                <a:gd name="T2" fmla="*/ 0 w 425"/>
                <a:gd name="T3" fmla="*/ 283 h 283"/>
                <a:gd name="T4" fmla="*/ 113 w 425"/>
                <a:gd name="T5" fmla="*/ 227 h 283"/>
                <a:gd name="T6" fmla="*/ 57 w 425"/>
                <a:gd name="T7" fmla="*/ 113 h 283"/>
                <a:gd name="T8" fmla="*/ 170 w 425"/>
                <a:gd name="T9" fmla="*/ 170 h 283"/>
                <a:gd name="T10" fmla="*/ 198 w 425"/>
                <a:gd name="T11" fmla="*/ 57 h 283"/>
                <a:gd name="T12" fmla="*/ 255 w 425"/>
                <a:gd name="T13" fmla="*/ 113 h 283"/>
                <a:gd name="T14" fmla="*/ 283 w 425"/>
                <a:gd name="T15" fmla="*/ 28 h 283"/>
                <a:gd name="T16" fmla="*/ 340 w 425"/>
                <a:gd name="T17" fmla="*/ 113 h 283"/>
                <a:gd name="T18" fmla="*/ 425 w 425"/>
                <a:gd name="T19" fmla="*/ 0 h 283"/>
                <a:gd name="T20" fmla="*/ 368 w 425"/>
                <a:gd name="T21" fmla="*/ 170 h 283"/>
                <a:gd name="T22" fmla="*/ 312 w 425"/>
                <a:gd name="T23" fmla="*/ 170 h 283"/>
                <a:gd name="T24" fmla="*/ 283 w 425"/>
                <a:gd name="T25" fmla="*/ 198 h 283"/>
                <a:gd name="T26" fmla="*/ 227 w 425"/>
                <a:gd name="T27" fmla="*/ 198 h 283"/>
                <a:gd name="T28" fmla="*/ 227 w 425"/>
                <a:gd name="T29" fmla="*/ 255 h 283"/>
                <a:gd name="T30" fmla="*/ 142 w 425"/>
                <a:gd name="T31" fmla="*/ 227 h 283"/>
                <a:gd name="T32" fmla="*/ 113 w 425"/>
                <a:gd name="T33" fmla="*/ 283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5" h="283">
                  <a:moveTo>
                    <a:pt x="113" y="283"/>
                  </a:moveTo>
                  <a:lnTo>
                    <a:pt x="0" y="283"/>
                  </a:lnTo>
                  <a:lnTo>
                    <a:pt x="113" y="227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98" y="57"/>
                  </a:lnTo>
                  <a:lnTo>
                    <a:pt x="255" y="113"/>
                  </a:lnTo>
                  <a:lnTo>
                    <a:pt x="283" y="28"/>
                  </a:lnTo>
                  <a:lnTo>
                    <a:pt x="340" y="113"/>
                  </a:lnTo>
                  <a:lnTo>
                    <a:pt x="425" y="0"/>
                  </a:lnTo>
                  <a:lnTo>
                    <a:pt x="368" y="170"/>
                  </a:lnTo>
                  <a:lnTo>
                    <a:pt x="312" y="170"/>
                  </a:lnTo>
                  <a:lnTo>
                    <a:pt x="283" y="198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227"/>
                  </a:lnTo>
                  <a:lnTo>
                    <a:pt x="113" y="283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7" name="Freeform 193"/>
            <p:cNvSpPr>
              <a:spLocks/>
            </p:cNvSpPr>
            <p:nvPr/>
          </p:nvSpPr>
          <p:spPr bwMode="auto">
            <a:xfrm>
              <a:off x="1136" y="2529"/>
              <a:ext cx="368" cy="283"/>
            </a:xfrm>
            <a:custGeom>
              <a:avLst/>
              <a:gdLst>
                <a:gd name="T0" fmla="*/ 283 w 368"/>
                <a:gd name="T1" fmla="*/ 141 h 283"/>
                <a:gd name="T2" fmla="*/ 368 w 368"/>
                <a:gd name="T3" fmla="*/ 28 h 283"/>
                <a:gd name="T4" fmla="*/ 255 w 368"/>
                <a:gd name="T5" fmla="*/ 85 h 283"/>
                <a:gd name="T6" fmla="*/ 198 w 368"/>
                <a:gd name="T7" fmla="*/ 0 h 283"/>
                <a:gd name="T8" fmla="*/ 198 w 368"/>
                <a:gd name="T9" fmla="*/ 113 h 283"/>
                <a:gd name="T10" fmla="*/ 113 w 368"/>
                <a:gd name="T11" fmla="*/ 56 h 283"/>
                <a:gd name="T12" fmla="*/ 141 w 368"/>
                <a:gd name="T13" fmla="*/ 170 h 283"/>
                <a:gd name="T14" fmla="*/ 28 w 368"/>
                <a:gd name="T15" fmla="*/ 170 h 283"/>
                <a:gd name="T16" fmla="*/ 85 w 368"/>
                <a:gd name="T17" fmla="*/ 226 h 283"/>
                <a:gd name="T18" fmla="*/ 0 w 368"/>
                <a:gd name="T19" fmla="*/ 283 h 283"/>
                <a:gd name="T20" fmla="*/ 113 w 368"/>
                <a:gd name="T21" fmla="*/ 283 h 283"/>
                <a:gd name="T22" fmla="*/ 141 w 368"/>
                <a:gd name="T23" fmla="*/ 226 h 283"/>
                <a:gd name="T24" fmla="*/ 170 w 368"/>
                <a:gd name="T25" fmla="*/ 226 h 283"/>
                <a:gd name="T26" fmla="*/ 198 w 368"/>
                <a:gd name="T27" fmla="*/ 141 h 283"/>
                <a:gd name="T28" fmla="*/ 226 w 368"/>
                <a:gd name="T29" fmla="*/ 170 h 283"/>
                <a:gd name="T30" fmla="*/ 255 w 368"/>
                <a:gd name="T31" fmla="*/ 141 h 283"/>
                <a:gd name="T32" fmla="*/ 283 w 368"/>
                <a:gd name="T33" fmla="*/ 141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68" h="283">
                  <a:moveTo>
                    <a:pt x="283" y="141"/>
                  </a:moveTo>
                  <a:lnTo>
                    <a:pt x="368" y="28"/>
                  </a:lnTo>
                  <a:lnTo>
                    <a:pt x="255" y="85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113" y="56"/>
                  </a:lnTo>
                  <a:lnTo>
                    <a:pt x="141" y="170"/>
                  </a:lnTo>
                  <a:lnTo>
                    <a:pt x="28" y="170"/>
                  </a:lnTo>
                  <a:lnTo>
                    <a:pt x="85" y="226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41" y="226"/>
                  </a:lnTo>
                  <a:lnTo>
                    <a:pt x="170" y="226"/>
                  </a:lnTo>
                  <a:lnTo>
                    <a:pt x="198" y="141"/>
                  </a:lnTo>
                  <a:lnTo>
                    <a:pt x="226" y="170"/>
                  </a:lnTo>
                  <a:lnTo>
                    <a:pt x="255" y="141"/>
                  </a:lnTo>
                  <a:lnTo>
                    <a:pt x="283" y="141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8" name="Freeform 194"/>
            <p:cNvSpPr>
              <a:spLocks/>
            </p:cNvSpPr>
            <p:nvPr/>
          </p:nvSpPr>
          <p:spPr bwMode="auto">
            <a:xfrm>
              <a:off x="909" y="3039"/>
              <a:ext cx="312" cy="255"/>
            </a:xfrm>
            <a:custGeom>
              <a:avLst/>
              <a:gdLst>
                <a:gd name="T0" fmla="*/ 0 w 312"/>
                <a:gd name="T1" fmla="*/ 170 h 255"/>
                <a:gd name="T2" fmla="*/ 56 w 312"/>
                <a:gd name="T3" fmla="*/ 255 h 255"/>
                <a:gd name="T4" fmla="*/ 85 w 312"/>
                <a:gd name="T5" fmla="*/ 170 h 255"/>
                <a:gd name="T6" fmla="*/ 170 w 312"/>
                <a:gd name="T7" fmla="*/ 198 h 255"/>
                <a:gd name="T8" fmla="*/ 170 w 312"/>
                <a:gd name="T9" fmla="*/ 113 h 255"/>
                <a:gd name="T10" fmla="*/ 227 w 312"/>
                <a:gd name="T11" fmla="*/ 142 h 255"/>
                <a:gd name="T12" fmla="*/ 227 w 312"/>
                <a:gd name="T13" fmla="*/ 57 h 255"/>
                <a:gd name="T14" fmla="*/ 312 w 312"/>
                <a:gd name="T15" fmla="*/ 85 h 255"/>
                <a:gd name="T16" fmla="*/ 283 w 312"/>
                <a:gd name="T17" fmla="*/ 0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" h="255">
                  <a:moveTo>
                    <a:pt x="0" y="170"/>
                  </a:moveTo>
                  <a:lnTo>
                    <a:pt x="56" y="255"/>
                  </a:lnTo>
                  <a:lnTo>
                    <a:pt x="85" y="170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227" y="142"/>
                  </a:lnTo>
                  <a:lnTo>
                    <a:pt x="227" y="57"/>
                  </a:lnTo>
                  <a:lnTo>
                    <a:pt x="312" y="85"/>
                  </a:lnTo>
                  <a:lnTo>
                    <a:pt x="283" y="0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89" name="Freeform 195"/>
            <p:cNvSpPr>
              <a:spLocks/>
            </p:cNvSpPr>
            <p:nvPr/>
          </p:nvSpPr>
          <p:spPr bwMode="auto">
            <a:xfrm>
              <a:off x="1192" y="3181"/>
              <a:ext cx="284" cy="311"/>
            </a:xfrm>
            <a:custGeom>
              <a:avLst/>
              <a:gdLst>
                <a:gd name="T0" fmla="*/ 0 w 284"/>
                <a:gd name="T1" fmla="*/ 311 h 311"/>
                <a:gd name="T2" fmla="*/ 114 w 284"/>
                <a:gd name="T3" fmla="*/ 311 h 311"/>
                <a:gd name="T4" fmla="*/ 85 w 284"/>
                <a:gd name="T5" fmla="*/ 255 h 311"/>
                <a:gd name="T6" fmla="*/ 170 w 284"/>
                <a:gd name="T7" fmla="*/ 255 h 311"/>
                <a:gd name="T8" fmla="*/ 114 w 284"/>
                <a:gd name="T9" fmla="*/ 198 h 311"/>
                <a:gd name="T10" fmla="*/ 227 w 284"/>
                <a:gd name="T11" fmla="*/ 170 h 311"/>
                <a:gd name="T12" fmla="*/ 170 w 284"/>
                <a:gd name="T13" fmla="*/ 113 h 311"/>
                <a:gd name="T14" fmla="*/ 255 w 284"/>
                <a:gd name="T15" fmla="*/ 113 h 311"/>
                <a:gd name="T16" fmla="*/ 227 w 284"/>
                <a:gd name="T17" fmla="*/ 28 h 311"/>
                <a:gd name="T18" fmla="*/ 284 w 284"/>
                <a:gd name="T19" fmla="*/ 56 h 311"/>
                <a:gd name="T20" fmla="*/ 284 w 284"/>
                <a:gd name="T21" fmla="*/ 0 h 3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311">
                  <a:moveTo>
                    <a:pt x="0" y="311"/>
                  </a:moveTo>
                  <a:lnTo>
                    <a:pt x="114" y="311"/>
                  </a:lnTo>
                  <a:lnTo>
                    <a:pt x="85" y="255"/>
                  </a:lnTo>
                  <a:lnTo>
                    <a:pt x="170" y="255"/>
                  </a:lnTo>
                  <a:lnTo>
                    <a:pt x="114" y="198"/>
                  </a:lnTo>
                  <a:lnTo>
                    <a:pt x="227" y="170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227" y="28"/>
                  </a:lnTo>
                  <a:lnTo>
                    <a:pt x="284" y="56"/>
                  </a:lnTo>
                  <a:lnTo>
                    <a:pt x="284" y="0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0" name="Freeform 196"/>
            <p:cNvSpPr>
              <a:spLocks/>
            </p:cNvSpPr>
            <p:nvPr/>
          </p:nvSpPr>
          <p:spPr bwMode="auto">
            <a:xfrm>
              <a:off x="1504" y="2869"/>
              <a:ext cx="227" cy="198"/>
            </a:xfrm>
            <a:custGeom>
              <a:avLst/>
              <a:gdLst>
                <a:gd name="T0" fmla="*/ 0 w 227"/>
                <a:gd name="T1" fmla="*/ 198 h 198"/>
                <a:gd name="T2" fmla="*/ 85 w 227"/>
                <a:gd name="T3" fmla="*/ 198 h 198"/>
                <a:gd name="T4" fmla="*/ 57 w 227"/>
                <a:gd name="T5" fmla="*/ 141 h 198"/>
                <a:gd name="T6" fmla="*/ 142 w 227"/>
                <a:gd name="T7" fmla="*/ 141 h 198"/>
                <a:gd name="T8" fmla="*/ 113 w 227"/>
                <a:gd name="T9" fmla="*/ 85 h 198"/>
                <a:gd name="T10" fmla="*/ 170 w 227"/>
                <a:gd name="T11" fmla="*/ 113 h 198"/>
                <a:gd name="T12" fmla="*/ 170 w 227"/>
                <a:gd name="T13" fmla="*/ 56 h 198"/>
                <a:gd name="T14" fmla="*/ 227 w 227"/>
                <a:gd name="T15" fmla="*/ 56 h 198"/>
                <a:gd name="T16" fmla="*/ 227 w 227"/>
                <a:gd name="T17" fmla="*/ 0 h 1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198">
                  <a:moveTo>
                    <a:pt x="0" y="198"/>
                  </a:moveTo>
                  <a:lnTo>
                    <a:pt x="85" y="198"/>
                  </a:lnTo>
                  <a:lnTo>
                    <a:pt x="57" y="141"/>
                  </a:lnTo>
                  <a:lnTo>
                    <a:pt x="142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27" y="0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1" name="Freeform 197"/>
            <p:cNvSpPr>
              <a:spLocks/>
            </p:cNvSpPr>
            <p:nvPr/>
          </p:nvSpPr>
          <p:spPr bwMode="auto">
            <a:xfrm>
              <a:off x="1958" y="2897"/>
              <a:ext cx="199" cy="369"/>
            </a:xfrm>
            <a:custGeom>
              <a:avLst/>
              <a:gdLst>
                <a:gd name="T0" fmla="*/ 170 w 199"/>
                <a:gd name="T1" fmla="*/ 0 h 369"/>
                <a:gd name="T2" fmla="*/ 199 w 199"/>
                <a:gd name="T3" fmla="*/ 57 h 369"/>
                <a:gd name="T4" fmla="*/ 114 w 199"/>
                <a:gd name="T5" fmla="*/ 85 h 369"/>
                <a:gd name="T6" fmla="*/ 170 w 199"/>
                <a:gd name="T7" fmla="*/ 142 h 369"/>
                <a:gd name="T8" fmla="*/ 57 w 199"/>
                <a:gd name="T9" fmla="*/ 199 h 369"/>
                <a:gd name="T10" fmla="*/ 114 w 199"/>
                <a:gd name="T11" fmla="*/ 256 h 369"/>
                <a:gd name="T12" fmla="*/ 57 w 199"/>
                <a:gd name="T13" fmla="*/ 284 h 369"/>
                <a:gd name="T14" fmla="*/ 85 w 199"/>
                <a:gd name="T15" fmla="*/ 312 h 369"/>
                <a:gd name="T16" fmla="*/ 29 w 199"/>
                <a:gd name="T17" fmla="*/ 341 h 369"/>
                <a:gd name="T18" fmla="*/ 57 w 199"/>
                <a:gd name="T19" fmla="*/ 369 h 369"/>
                <a:gd name="T20" fmla="*/ 0 w 199"/>
                <a:gd name="T21" fmla="*/ 369 h 36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9" h="369">
                  <a:moveTo>
                    <a:pt x="170" y="0"/>
                  </a:moveTo>
                  <a:lnTo>
                    <a:pt x="199" y="57"/>
                  </a:lnTo>
                  <a:lnTo>
                    <a:pt x="114" y="85"/>
                  </a:lnTo>
                  <a:lnTo>
                    <a:pt x="170" y="142"/>
                  </a:lnTo>
                  <a:lnTo>
                    <a:pt x="57" y="199"/>
                  </a:lnTo>
                  <a:lnTo>
                    <a:pt x="114" y="256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69"/>
                  </a:lnTo>
                </a:path>
              </a:pathLst>
            </a:custGeom>
            <a:noFill/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92" name="Group 250"/>
          <p:cNvGrpSpPr>
            <a:grpSpLocks/>
          </p:cNvGrpSpPr>
          <p:nvPr/>
        </p:nvGrpSpPr>
        <p:grpSpPr bwMode="auto">
          <a:xfrm>
            <a:off x="5880421" y="3010738"/>
            <a:ext cx="1717313" cy="1125388"/>
            <a:chOff x="3035" y="1848"/>
            <a:chExt cx="1645" cy="1078"/>
          </a:xfrm>
        </p:grpSpPr>
        <p:sp>
          <p:nvSpPr>
            <p:cNvPr id="1393" name="Freeform 251"/>
            <p:cNvSpPr>
              <a:spLocks/>
            </p:cNvSpPr>
            <p:nvPr/>
          </p:nvSpPr>
          <p:spPr bwMode="auto">
            <a:xfrm>
              <a:off x="3659" y="1877"/>
              <a:ext cx="1021" cy="878"/>
            </a:xfrm>
            <a:custGeom>
              <a:avLst/>
              <a:gdLst>
                <a:gd name="T0" fmla="*/ 276 w 1021"/>
                <a:gd name="T1" fmla="*/ 38 h 878"/>
                <a:gd name="T2" fmla="*/ 262 w 1021"/>
                <a:gd name="T3" fmla="*/ 48 h 878"/>
                <a:gd name="T4" fmla="*/ 247 w 1021"/>
                <a:gd name="T5" fmla="*/ 57 h 878"/>
                <a:gd name="T6" fmla="*/ 57 w 1021"/>
                <a:gd name="T7" fmla="*/ 198 h 878"/>
                <a:gd name="T8" fmla="*/ 0 w 1021"/>
                <a:gd name="T9" fmla="*/ 481 h 878"/>
                <a:gd name="T10" fmla="*/ 114 w 1021"/>
                <a:gd name="T11" fmla="*/ 708 h 878"/>
                <a:gd name="T12" fmla="*/ 340 w 1021"/>
                <a:gd name="T13" fmla="*/ 850 h 878"/>
                <a:gd name="T14" fmla="*/ 624 w 1021"/>
                <a:gd name="T15" fmla="*/ 878 h 878"/>
                <a:gd name="T16" fmla="*/ 907 w 1021"/>
                <a:gd name="T17" fmla="*/ 680 h 878"/>
                <a:gd name="T18" fmla="*/ 1021 w 1021"/>
                <a:gd name="T19" fmla="*/ 425 h 878"/>
                <a:gd name="T20" fmla="*/ 907 w 1021"/>
                <a:gd name="T21" fmla="*/ 141 h 878"/>
                <a:gd name="T22" fmla="*/ 681 w 1021"/>
                <a:gd name="T23" fmla="*/ 0 h 878"/>
                <a:gd name="T24" fmla="*/ 454 w 1021"/>
                <a:gd name="T25" fmla="*/ 0 h 878"/>
                <a:gd name="T26" fmla="*/ 276 w 1021"/>
                <a:gd name="T27" fmla="*/ 38 h 8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21" h="878">
                  <a:moveTo>
                    <a:pt x="276" y="38"/>
                  </a:moveTo>
                  <a:cubicBezTo>
                    <a:pt x="271" y="41"/>
                    <a:pt x="267" y="45"/>
                    <a:pt x="262" y="48"/>
                  </a:cubicBezTo>
                  <a:cubicBezTo>
                    <a:pt x="257" y="51"/>
                    <a:pt x="247" y="57"/>
                    <a:pt x="247" y="57"/>
                  </a:cubicBezTo>
                  <a:lnTo>
                    <a:pt x="57" y="198"/>
                  </a:lnTo>
                  <a:lnTo>
                    <a:pt x="0" y="481"/>
                  </a:lnTo>
                  <a:lnTo>
                    <a:pt x="114" y="708"/>
                  </a:lnTo>
                  <a:lnTo>
                    <a:pt x="340" y="850"/>
                  </a:lnTo>
                  <a:lnTo>
                    <a:pt x="624" y="878"/>
                  </a:lnTo>
                  <a:lnTo>
                    <a:pt x="907" y="680"/>
                  </a:lnTo>
                  <a:lnTo>
                    <a:pt x="1021" y="425"/>
                  </a:lnTo>
                  <a:lnTo>
                    <a:pt x="907" y="141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276" y="38"/>
                  </a:lnTo>
                  <a:close/>
                </a:path>
              </a:pathLst>
            </a:custGeom>
            <a:solidFill>
              <a:srgbClr val="FF99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4" name="Freeform 252"/>
            <p:cNvSpPr>
              <a:spLocks/>
            </p:cNvSpPr>
            <p:nvPr/>
          </p:nvSpPr>
          <p:spPr bwMode="auto">
            <a:xfrm>
              <a:off x="3800" y="1848"/>
              <a:ext cx="567" cy="396"/>
            </a:xfrm>
            <a:custGeom>
              <a:avLst/>
              <a:gdLst>
                <a:gd name="T0" fmla="*/ 226 w 567"/>
                <a:gd name="T1" fmla="*/ 170 h 396"/>
                <a:gd name="T2" fmla="*/ 141 w 567"/>
                <a:gd name="T3" fmla="*/ 141 h 396"/>
                <a:gd name="T4" fmla="*/ 141 w 567"/>
                <a:gd name="T5" fmla="*/ 56 h 396"/>
                <a:gd name="T6" fmla="*/ 198 w 567"/>
                <a:gd name="T7" fmla="*/ 0 h 396"/>
                <a:gd name="T8" fmla="*/ 312 w 567"/>
                <a:gd name="T9" fmla="*/ 28 h 396"/>
                <a:gd name="T10" fmla="*/ 312 w 567"/>
                <a:gd name="T11" fmla="*/ 113 h 396"/>
                <a:gd name="T12" fmla="*/ 340 w 567"/>
                <a:gd name="T13" fmla="*/ 56 h 396"/>
                <a:gd name="T14" fmla="*/ 482 w 567"/>
                <a:gd name="T15" fmla="*/ 56 h 396"/>
                <a:gd name="T16" fmla="*/ 567 w 567"/>
                <a:gd name="T17" fmla="*/ 85 h 396"/>
                <a:gd name="T18" fmla="*/ 567 w 567"/>
                <a:gd name="T19" fmla="*/ 170 h 396"/>
                <a:gd name="T20" fmla="*/ 482 w 567"/>
                <a:gd name="T21" fmla="*/ 226 h 396"/>
                <a:gd name="T22" fmla="*/ 425 w 567"/>
                <a:gd name="T23" fmla="*/ 198 h 396"/>
                <a:gd name="T24" fmla="*/ 453 w 567"/>
                <a:gd name="T25" fmla="*/ 283 h 396"/>
                <a:gd name="T26" fmla="*/ 425 w 567"/>
                <a:gd name="T27" fmla="*/ 396 h 396"/>
                <a:gd name="T28" fmla="*/ 312 w 567"/>
                <a:gd name="T29" fmla="*/ 340 h 396"/>
                <a:gd name="T30" fmla="*/ 283 w 567"/>
                <a:gd name="T31" fmla="*/ 283 h 396"/>
                <a:gd name="T32" fmla="*/ 283 w 567"/>
                <a:gd name="T33" fmla="*/ 226 h 396"/>
                <a:gd name="T34" fmla="*/ 255 w 567"/>
                <a:gd name="T35" fmla="*/ 311 h 396"/>
                <a:gd name="T36" fmla="*/ 113 w 567"/>
                <a:gd name="T37" fmla="*/ 340 h 396"/>
                <a:gd name="T38" fmla="*/ 0 w 567"/>
                <a:gd name="T39" fmla="*/ 283 h 396"/>
                <a:gd name="T40" fmla="*/ 56 w 567"/>
                <a:gd name="T41" fmla="*/ 198 h 396"/>
                <a:gd name="T42" fmla="*/ 141 w 567"/>
                <a:gd name="T43" fmla="*/ 170 h 396"/>
                <a:gd name="T44" fmla="*/ 226 w 567"/>
                <a:gd name="T45" fmla="*/ 170 h 39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96">
                  <a:moveTo>
                    <a:pt x="226" y="170"/>
                  </a:moveTo>
                  <a:lnTo>
                    <a:pt x="141" y="141"/>
                  </a:lnTo>
                  <a:lnTo>
                    <a:pt x="141" y="56"/>
                  </a:lnTo>
                  <a:lnTo>
                    <a:pt x="198" y="0"/>
                  </a:lnTo>
                  <a:lnTo>
                    <a:pt x="312" y="28"/>
                  </a:lnTo>
                  <a:lnTo>
                    <a:pt x="312" y="113"/>
                  </a:lnTo>
                  <a:lnTo>
                    <a:pt x="340" y="56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70"/>
                  </a:lnTo>
                  <a:lnTo>
                    <a:pt x="482" y="226"/>
                  </a:lnTo>
                  <a:lnTo>
                    <a:pt x="425" y="198"/>
                  </a:lnTo>
                  <a:lnTo>
                    <a:pt x="453" y="283"/>
                  </a:lnTo>
                  <a:lnTo>
                    <a:pt x="425" y="396"/>
                  </a:lnTo>
                  <a:lnTo>
                    <a:pt x="312" y="340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255" y="311"/>
                  </a:lnTo>
                  <a:lnTo>
                    <a:pt x="113" y="340"/>
                  </a:lnTo>
                  <a:lnTo>
                    <a:pt x="0" y="283"/>
                  </a:lnTo>
                  <a:lnTo>
                    <a:pt x="56" y="198"/>
                  </a:lnTo>
                  <a:lnTo>
                    <a:pt x="141" y="170"/>
                  </a:lnTo>
                  <a:lnTo>
                    <a:pt x="226" y="17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5" name="Freeform 253"/>
            <p:cNvSpPr>
              <a:spLocks/>
            </p:cNvSpPr>
            <p:nvPr/>
          </p:nvSpPr>
          <p:spPr bwMode="auto">
            <a:xfrm>
              <a:off x="3999" y="1962"/>
              <a:ext cx="170" cy="85"/>
            </a:xfrm>
            <a:custGeom>
              <a:avLst/>
              <a:gdLst>
                <a:gd name="T0" fmla="*/ 114 w 170"/>
                <a:gd name="T1" fmla="*/ 0 h 85"/>
                <a:gd name="T2" fmla="*/ 57 w 170"/>
                <a:gd name="T3" fmla="*/ 0 h 85"/>
                <a:gd name="T4" fmla="*/ 0 w 170"/>
                <a:gd name="T5" fmla="*/ 57 h 85"/>
                <a:gd name="T6" fmla="*/ 28 w 170"/>
                <a:gd name="T7" fmla="*/ 85 h 85"/>
                <a:gd name="T8" fmla="*/ 114 w 170"/>
                <a:gd name="T9" fmla="*/ 85 h 85"/>
                <a:gd name="T10" fmla="*/ 170 w 170"/>
                <a:gd name="T11" fmla="*/ 29 h 85"/>
                <a:gd name="T12" fmla="*/ 114 w 17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85">
                  <a:moveTo>
                    <a:pt x="114" y="0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6" name="Freeform 254"/>
            <p:cNvSpPr>
              <a:spLocks/>
            </p:cNvSpPr>
            <p:nvPr/>
          </p:nvSpPr>
          <p:spPr bwMode="auto">
            <a:xfrm>
              <a:off x="3035" y="2160"/>
              <a:ext cx="873" cy="766"/>
            </a:xfrm>
            <a:custGeom>
              <a:avLst/>
              <a:gdLst>
                <a:gd name="T0" fmla="*/ 165 w 873"/>
                <a:gd name="T1" fmla="*/ 85 h 766"/>
                <a:gd name="T2" fmla="*/ 23 w 873"/>
                <a:gd name="T3" fmla="*/ 284 h 766"/>
                <a:gd name="T4" fmla="*/ 0 w 873"/>
                <a:gd name="T5" fmla="*/ 461 h 766"/>
                <a:gd name="T6" fmla="*/ 51 w 873"/>
                <a:gd name="T7" fmla="*/ 624 h 766"/>
                <a:gd name="T8" fmla="*/ 278 w 873"/>
                <a:gd name="T9" fmla="*/ 766 h 766"/>
                <a:gd name="T10" fmla="*/ 561 w 873"/>
                <a:gd name="T11" fmla="*/ 766 h 766"/>
                <a:gd name="T12" fmla="*/ 788 w 873"/>
                <a:gd name="T13" fmla="*/ 681 h 766"/>
                <a:gd name="T14" fmla="*/ 873 w 873"/>
                <a:gd name="T15" fmla="*/ 482 h 766"/>
                <a:gd name="T16" fmla="*/ 873 w 873"/>
                <a:gd name="T17" fmla="*/ 255 h 766"/>
                <a:gd name="T18" fmla="*/ 732 w 873"/>
                <a:gd name="T19" fmla="*/ 85 h 766"/>
                <a:gd name="T20" fmla="*/ 533 w 873"/>
                <a:gd name="T21" fmla="*/ 0 h 766"/>
                <a:gd name="T22" fmla="*/ 335 w 873"/>
                <a:gd name="T23" fmla="*/ 0 h 766"/>
                <a:gd name="T24" fmla="*/ 165 w 873"/>
                <a:gd name="T25" fmla="*/ 85 h 7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73" h="766">
                  <a:moveTo>
                    <a:pt x="165" y="85"/>
                  </a:moveTo>
                  <a:lnTo>
                    <a:pt x="23" y="284"/>
                  </a:lnTo>
                  <a:lnTo>
                    <a:pt x="0" y="461"/>
                  </a:lnTo>
                  <a:lnTo>
                    <a:pt x="51" y="624"/>
                  </a:lnTo>
                  <a:lnTo>
                    <a:pt x="278" y="766"/>
                  </a:lnTo>
                  <a:lnTo>
                    <a:pt x="561" y="766"/>
                  </a:lnTo>
                  <a:lnTo>
                    <a:pt x="788" y="681"/>
                  </a:lnTo>
                  <a:lnTo>
                    <a:pt x="873" y="482"/>
                  </a:lnTo>
                  <a:lnTo>
                    <a:pt x="873" y="255"/>
                  </a:lnTo>
                  <a:lnTo>
                    <a:pt x="732" y="85"/>
                  </a:lnTo>
                  <a:lnTo>
                    <a:pt x="533" y="0"/>
                  </a:lnTo>
                  <a:lnTo>
                    <a:pt x="335" y="0"/>
                  </a:lnTo>
                  <a:lnTo>
                    <a:pt x="165" y="85"/>
                  </a:lnTo>
                  <a:close/>
                </a:path>
              </a:pathLst>
            </a:custGeom>
            <a:solidFill>
              <a:srgbClr val="FF99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7" name="Freeform 255"/>
            <p:cNvSpPr>
              <a:spLocks/>
            </p:cNvSpPr>
            <p:nvPr/>
          </p:nvSpPr>
          <p:spPr bwMode="auto">
            <a:xfrm>
              <a:off x="3290" y="2075"/>
              <a:ext cx="454" cy="369"/>
            </a:xfrm>
            <a:custGeom>
              <a:avLst/>
              <a:gdLst>
                <a:gd name="T0" fmla="*/ 85 w 454"/>
                <a:gd name="T1" fmla="*/ 198 h 369"/>
                <a:gd name="T2" fmla="*/ 28 w 454"/>
                <a:gd name="T3" fmla="*/ 142 h 369"/>
                <a:gd name="T4" fmla="*/ 28 w 454"/>
                <a:gd name="T5" fmla="*/ 57 h 369"/>
                <a:gd name="T6" fmla="*/ 57 w 454"/>
                <a:gd name="T7" fmla="*/ 0 h 369"/>
                <a:gd name="T8" fmla="*/ 227 w 454"/>
                <a:gd name="T9" fmla="*/ 57 h 369"/>
                <a:gd name="T10" fmla="*/ 255 w 454"/>
                <a:gd name="T11" fmla="*/ 142 h 369"/>
                <a:gd name="T12" fmla="*/ 340 w 454"/>
                <a:gd name="T13" fmla="*/ 113 h 369"/>
                <a:gd name="T14" fmla="*/ 454 w 454"/>
                <a:gd name="T15" fmla="*/ 142 h 369"/>
                <a:gd name="T16" fmla="*/ 397 w 454"/>
                <a:gd name="T17" fmla="*/ 227 h 369"/>
                <a:gd name="T18" fmla="*/ 369 w 454"/>
                <a:gd name="T19" fmla="*/ 255 h 369"/>
                <a:gd name="T20" fmla="*/ 425 w 454"/>
                <a:gd name="T21" fmla="*/ 312 h 369"/>
                <a:gd name="T22" fmla="*/ 425 w 454"/>
                <a:gd name="T23" fmla="*/ 369 h 369"/>
                <a:gd name="T24" fmla="*/ 312 w 454"/>
                <a:gd name="T25" fmla="*/ 369 h 369"/>
                <a:gd name="T26" fmla="*/ 227 w 454"/>
                <a:gd name="T27" fmla="*/ 340 h 369"/>
                <a:gd name="T28" fmla="*/ 85 w 454"/>
                <a:gd name="T29" fmla="*/ 369 h 369"/>
                <a:gd name="T30" fmla="*/ 0 w 454"/>
                <a:gd name="T31" fmla="*/ 340 h 369"/>
                <a:gd name="T32" fmla="*/ 28 w 454"/>
                <a:gd name="T33" fmla="*/ 227 h 369"/>
                <a:gd name="T34" fmla="*/ 85 w 454"/>
                <a:gd name="T35" fmla="*/ 198 h 3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369">
                  <a:moveTo>
                    <a:pt x="85" y="198"/>
                  </a:moveTo>
                  <a:lnTo>
                    <a:pt x="28" y="142"/>
                  </a:lnTo>
                  <a:lnTo>
                    <a:pt x="28" y="57"/>
                  </a:lnTo>
                  <a:lnTo>
                    <a:pt x="57" y="0"/>
                  </a:lnTo>
                  <a:lnTo>
                    <a:pt x="227" y="57"/>
                  </a:lnTo>
                  <a:lnTo>
                    <a:pt x="255" y="142"/>
                  </a:lnTo>
                  <a:lnTo>
                    <a:pt x="340" y="113"/>
                  </a:lnTo>
                  <a:lnTo>
                    <a:pt x="454" y="142"/>
                  </a:lnTo>
                  <a:lnTo>
                    <a:pt x="397" y="227"/>
                  </a:lnTo>
                  <a:lnTo>
                    <a:pt x="369" y="255"/>
                  </a:lnTo>
                  <a:lnTo>
                    <a:pt x="425" y="312"/>
                  </a:lnTo>
                  <a:lnTo>
                    <a:pt x="425" y="369"/>
                  </a:lnTo>
                  <a:lnTo>
                    <a:pt x="312" y="369"/>
                  </a:lnTo>
                  <a:lnTo>
                    <a:pt x="227" y="340"/>
                  </a:lnTo>
                  <a:lnTo>
                    <a:pt x="85" y="369"/>
                  </a:lnTo>
                  <a:lnTo>
                    <a:pt x="0" y="340"/>
                  </a:lnTo>
                  <a:lnTo>
                    <a:pt x="28" y="227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8" name="Freeform 256"/>
            <p:cNvSpPr>
              <a:spLocks/>
            </p:cNvSpPr>
            <p:nvPr/>
          </p:nvSpPr>
          <p:spPr bwMode="auto">
            <a:xfrm>
              <a:off x="3460" y="2246"/>
              <a:ext cx="113" cy="85"/>
            </a:xfrm>
            <a:custGeom>
              <a:avLst/>
              <a:gdLst>
                <a:gd name="T0" fmla="*/ 56 w 113"/>
                <a:gd name="T1" fmla="*/ 0 h 85"/>
                <a:gd name="T2" fmla="*/ 0 w 113"/>
                <a:gd name="T3" fmla="*/ 28 h 85"/>
                <a:gd name="T4" fmla="*/ 28 w 113"/>
                <a:gd name="T5" fmla="*/ 85 h 85"/>
                <a:gd name="T6" fmla="*/ 85 w 113"/>
                <a:gd name="T7" fmla="*/ 85 h 85"/>
                <a:gd name="T8" fmla="*/ 113 w 113"/>
                <a:gd name="T9" fmla="*/ 28 h 85"/>
                <a:gd name="T10" fmla="*/ 56 w 113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85">
                  <a:moveTo>
                    <a:pt x="56" y="0"/>
                  </a:moveTo>
                  <a:lnTo>
                    <a:pt x="0" y="28"/>
                  </a:lnTo>
                  <a:lnTo>
                    <a:pt x="28" y="85"/>
                  </a:lnTo>
                  <a:lnTo>
                    <a:pt x="85" y="85"/>
                  </a:lnTo>
                  <a:lnTo>
                    <a:pt x="113" y="2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9" name="Freeform 257"/>
            <p:cNvSpPr>
              <a:spLocks/>
            </p:cNvSpPr>
            <p:nvPr/>
          </p:nvSpPr>
          <p:spPr bwMode="auto">
            <a:xfrm>
              <a:off x="3148" y="2472"/>
              <a:ext cx="170" cy="113"/>
            </a:xfrm>
            <a:custGeom>
              <a:avLst/>
              <a:gdLst>
                <a:gd name="T0" fmla="*/ 0 w 170"/>
                <a:gd name="T1" fmla="*/ 0 h 113"/>
                <a:gd name="T2" fmla="*/ 0 w 170"/>
                <a:gd name="T3" fmla="*/ 85 h 113"/>
                <a:gd name="T4" fmla="*/ 85 w 170"/>
                <a:gd name="T5" fmla="*/ 113 h 113"/>
                <a:gd name="T6" fmla="*/ 170 w 170"/>
                <a:gd name="T7" fmla="*/ 85 h 113"/>
                <a:gd name="T8" fmla="*/ 142 w 170"/>
                <a:gd name="T9" fmla="*/ 0 h 113"/>
                <a:gd name="T10" fmla="*/ 113 w 170"/>
                <a:gd name="T11" fmla="*/ 0 h 113"/>
                <a:gd name="T12" fmla="*/ 28 w 170"/>
                <a:gd name="T13" fmla="*/ 0 h 113"/>
                <a:gd name="T14" fmla="*/ 0 w 170"/>
                <a:gd name="T15" fmla="*/ 0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113">
                  <a:moveTo>
                    <a:pt x="0" y="0"/>
                  </a:moveTo>
                  <a:lnTo>
                    <a:pt x="0" y="85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0" name="Freeform 258"/>
            <p:cNvSpPr>
              <a:spLocks/>
            </p:cNvSpPr>
            <p:nvPr/>
          </p:nvSpPr>
          <p:spPr bwMode="auto">
            <a:xfrm>
              <a:off x="4282" y="2018"/>
              <a:ext cx="199" cy="255"/>
            </a:xfrm>
            <a:custGeom>
              <a:avLst/>
              <a:gdLst>
                <a:gd name="T0" fmla="*/ 142 w 199"/>
                <a:gd name="T1" fmla="*/ 29 h 255"/>
                <a:gd name="T2" fmla="*/ 114 w 199"/>
                <a:gd name="T3" fmla="*/ 85 h 255"/>
                <a:gd name="T4" fmla="*/ 57 w 199"/>
                <a:gd name="T5" fmla="*/ 114 h 255"/>
                <a:gd name="T6" fmla="*/ 29 w 199"/>
                <a:gd name="T7" fmla="*/ 170 h 255"/>
                <a:gd name="T8" fmla="*/ 0 w 199"/>
                <a:gd name="T9" fmla="*/ 227 h 255"/>
                <a:gd name="T10" fmla="*/ 57 w 199"/>
                <a:gd name="T11" fmla="*/ 255 h 255"/>
                <a:gd name="T12" fmla="*/ 85 w 199"/>
                <a:gd name="T13" fmla="*/ 199 h 255"/>
                <a:gd name="T14" fmla="*/ 142 w 199"/>
                <a:gd name="T15" fmla="*/ 170 h 255"/>
                <a:gd name="T16" fmla="*/ 142 w 199"/>
                <a:gd name="T17" fmla="*/ 142 h 255"/>
                <a:gd name="T18" fmla="*/ 170 w 199"/>
                <a:gd name="T19" fmla="*/ 85 h 255"/>
                <a:gd name="T20" fmla="*/ 199 w 199"/>
                <a:gd name="T21" fmla="*/ 0 h 255"/>
                <a:gd name="T22" fmla="*/ 142 w 199"/>
                <a:gd name="T23" fmla="*/ 29 h 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9" h="255">
                  <a:moveTo>
                    <a:pt x="142" y="29"/>
                  </a:moveTo>
                  <a:lnTo>
                    <a:pt x="114" y="85"/>
                  </a:lnTo>
                  <a:lnTo>
                    <a:pt x="57" y="114"/>
                  </a:lnTo>
                  <a:lnTo>
                    <a:pt x="29" y="170"/>
                  </a:lnTo>
                  <a:lnTo>
                    <a:pt x="0" y="227"/>
                  </a:lnTo>
                  <a:lnTo>
                    <a:pt x="57" y="255"/>
                  </a:lnTo>
                  <a:lnTo>
                    <a:pt x="85" y="199"/>
                  </a:lnTo>
                  <a:lnTo>
                    <a:pt x="142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99" y="0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01" name="Group 309"/>
          <p:cNvGrpSpPr>
            <a:grpSpLocks/>
          </p:cNvGrpSpPr>
          <p:nvPr/>
        </p:nvGrpSpPr>
        <p:grpSpPr bwMode="auto">
          <a:xfrm>
            <a:off x="5951570" y="4700600"/>
            <a:ext cx="1605349" cy="1438010"/>
            <a:chOff x="2213" y="346"/>
            <a:chExt cx="2183" cy="1956"/>
          </a:xfrm>
        </p:grpSpPr>
        <p:sp>
          <p:nvSpPr>
            <p:cNvPr id="1402" name="Freeform 310"/>
            <p:cNvSpPr>
              <a:spLocks/>
            </p:cNvSpPr>
            <p:nvPr/>
          </p:nvSpPr>
          <p:spPr bwMode="auto">
            <a:xfrm>
              <a:off x="2808" y="856"/>
              <a:ext cx="1219" cy="907"/>
            </a:xfrm>
            <a:custGeom>
              <a:avLst/>
              <a:gdLst>
                <a:gd name="T0" fmla="*/ 0 w 1219"/>
                <a:gd name="T1" fmla="*/ 0 h 907"/>
                <a:gd name="T2" fmla="*/ 539 w 1219"/>
                <a:gd name="T3" fmla="*/ 0 h 907"/>
                <a:gd name="T4" fmla="*/ 850 w 1219"/>
                <a:gd name="T5" fmla="*/ 255 h 907"/>
                <a:gd name="T6" fmla="*/ 1106 w 1219"/>
                <a:gd name="T7" fmla="*/ 396 h 907"/>
                <a:gd name="T8" fmla="*/ 1219 w 1219"/>
                <a:gd name="T9" fmla="*/ 425 h 907"/>
                <a:gd name="T10" fmla="*/ 1049 w 1219"/>
                <a:gd name="T11" fmla="*/ 708 h 907"/>
                <a:gd name="T12" fmla="*/ 680 w 1219"/>
                <a:gd name="T13" fmla="*/ 878 h 907"/>
                <a:gd name="T14" fmla="*/ 340 w 1219"/>
                <a:gd name="T15" fmla="*/ 907 h 907"/>
                <a:gd name="T16" fmla="*/ 0 w 1219"/>
                <a:gd name="T17" fmla="*/ 850 h 907"/>
                <a:gd name="T18" fmla="*/ 0 w 1219"/>
                <a:gd name="T19" fmla="*/ 0 h 9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19" h="907">
                  <a:moveTo>
                    <a:pt x="0" y="0"/>
                  </a:moveTo>
                  <a:lnTo>
                    <a:pt x="539" y="0"/>
                  </a:lnTo>
                  <a:lnTo>
                    <a:pt x="850" y="255"/>
                  </a:lnTo>
                  <a:lnTo>
                    <a:pt x="1106" y="396"/>
                  </a:lnTo>
                  <a:lnTo>
                    <a:pt x="1219" y="425"/>
                  </a:lnTo>
                  <a:lnTo>
                    <a:pt x="1049" y="708"/>
                  </a:lnTo>
                  <a:lnTo>
                    <a:pt x="680" y="878"/>
                  </a:lnTo>
                  <a:lnTo>
                    <a:pt x="340" y="907"/>
                  </a:lnTo>
                  <a:lnTo>
                    <a:pt x="0" y="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3" name="Freeform 311"/>
            <p:cNvSpPr>
              <a:spLocks/>
            </p:cNvSpPr>
            <p:nvPr/>
          </p:nvSpPr>
          <p:spPr bwMode="auto">
            <a:xfrm>
              <a:off x="2439" y="856"/>
              <a:ext cx="681" cy="878"/>
            </a:xfrm>
            <a:custGeom>
              <a:avLst/>
              <a:gdLst>
                <a:gd name="T0" fmla="*/ 142 w 681"/>
                <a:gd name="T1" fmla="*/ 56 h 878"/>
                <a:gd name="T2" fmla="*/ 0 w 681"/>
                <a:gd name="T3" fmla="*/ 368 h 878"/>
                <a:gd name="T4" fmla="*/ 85 w 681"/>
                <a:gd name="T5" fmla="*/ 708 h 878"/>
                <a:gd name="T6" fmla="*/ 369 w 681"/>
                <a:gd name="T7" fmla="*/ 878 h 878"/>
                <a:gd name="T8" fmla="*/ 567 w 681"/>
                <a:gd name="T9" fmla="*/ 850 h 878"/>
                <a:gd name="T10" fmla="*/ 681 w 681"/>
                <a:gd name="T11" fmla="*/ 595 h 878"/>
                <a:gd name="T12" fmla="*/ 681 w 681"/>
                <a:gd name="T13" fmla="*/ 283 h 878"/>
                <a:gd name="T14" fmla="*/ 511 w 681"/>
                <a:gd name="T15" fmla="*/ 56 h 878"/>
                <a:gd name="T16" fmla="*/ 369 w 681"/>
                <a:gd name="T17" fmla="*/ 0 h 878"/>
                <a:gd name="T18" fmla="*/ 142 w 681"/>
                <a:gd name="T19" fmla="*/ 56 h 8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81" h="878">
                  <a:moveTo>
                    <a:pt x="142" y="56"/>
                  </a:moveTo>
                  <a:lnTo>
                    <a:pt x="0" y="368"/>
                  </a:lnTo>
                  <a:lnTo>
                    <a:pt x="85" y="708"/>
                  </a:lnTo>
                  <a:lnTo>
                    <a:pt x="369" y="878"/>
                  </a:lnTo>
                  <a:lnTo>
                    <a:pt x="567" y="850"/>
                  </a:lnTo>
                  <a:lnTo>
                    <a:pt x="681" y="595"/>
                  </a:lnTo>
                  <a:lnTo>
                    <a:pt x="681" y="283"/>
                  </a:lnTo>
                  <a:lnTo>
                    <a:pt x="511" y="56"/>
                  </a:lnTo>
                  <a:lnTo>
                    <a:pt x="369" y="0"/>
                  </a:lnTo>
                  <a:lnTo>
                    <a:pt x="142" y="5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04" name="Group 312"/>
            <p:cNvGrpSpPr>
              <a:grpSpLocks/>
            </p:cNvGrpSpPr>
            <p:nvPr/>
          </p:nvGrpSpPr>
          <p:grpSpPr bwMode="auto">
            <a:xfrm>
              <a:off x="2213" y="346"/>
              <a:ext cx="652" cy="736"/>
              <a:chOff x="2213" y="119"/>
              <a:chExt cx="652" cy="963"/>
            </a:xfrm>
          </p:grpSpPr>
          <p:sp>
            <p:nvSpPr>
              <p:cNvPr id="1417" name="Freeform 313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8" name="Freeform 314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9" name="Freeform 315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05" name="Freeform 316"/>
            <p:cNvSpPr>
              <a:spLocks/>
            </p:cNvSpPr>
            <p:nvPr/>
          </p:nvSpPr>
          <p:spPr bwMode="auto">
            <a:xfrm>
              <a:off x="3176" y="1026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6" name="Freeform 317"/>
            <p:cNvSpPr>
              <a:spLocks/>
            </p:cNvSpPr>
            <p:nvPr/>
          </p:nvSpPr>
          <p:spPr bwMode="auto">
            <a:xfrm rot="1001955">
              <a:off x="3403" y="1196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7" name="Freeform 318"/>
            <p:cNvSpPr>
              <a:spLocks/>
            </p:cNvSpPr>
            <p:nvPr/>
          </p:nvSpPr>
          <p:spPr bwMode="auto">
            <a:xfrm rot="2051168">
              <a:off x="3630" y="1253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8" name="Freeform 319"/>
            <p:cNvSpPr>
              <a:spLocks/>
            </p:cNvSpPr>
            <p:nvPr/>
          </p:nvSpPr>
          <p:spPr bwMode="auto">
            <a:xfrm>
              <a:off x="3092" y="1338"/>
              <a:ext cx="1304" cy="964"/>
            </a:xfrm>
            <a:custGeom>
              <a:avLst/>
              <a:gdLst>
                <a:gd name="T0" fmla="*/ 0 w 1304"/>
                <a:gd name="T1" fmla="*/ 28 h 964"/>
                <a:gd name="T2" fmla="*/ 141 w 1304"/>
                <a:gd name="T3" fmla="*/ 964 h 964"/>
                <a:gd name="T4" fmla="*/ 765 w 1304"/>
                <a:gd name="T5" fmla="*/ 964 h 964"/>
                <a:gd name="T6" fmla="*/ 1049 w 1304"/>
                <a:gd name="T7" fmla="*/ 822 h 964"/>
                <a:gd name="T8" fmla="*/ 1304 w 1304"/>
                <a:gd name="T9" fmla="*/ 482 h 964"/>
                <a:gd name="T10" fmla="*/ 1304 w 1304"/>
                <a:gd name="T11" fmla="*/ 312 h 964"/>
                <a:gd name="T12" fmla="*/ 1219 w 1304"/>
                <a:gd name="T13" fmla="*/ 283 h 964"/>
                <a:gd name="T14" fmla="*/ 878 w 1304"/>
                <a:gd name="T15" fmla="*/ 142 h 964"/>
                <a:gd name="T16" fmla="*/ 538 w 1304"/>
                <a:gd name="T17" fmla="*/ 0 h 964"/>
                <a:gd name="T18" fmla="*/ 0 w 1304"/>
                <a:gd name="T19" fmla="*/ 28 h 9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04" h="964">
                  <a:moveTo>
                    <a:pt x="0" y="28"/>
                  </a:moveTo>
                  <a:lnTo>
                    <a:pt x="141" y="964"/>
                  </a:lnTo>
                  <a:lnTo>
                    <a:pt x="765" y="964"/>
                  </a:lnTo>
                  <a:lnTo>
                    <a:pt x="1049" y="822"/>
                  </a:lnTo>
                  <a:lnTo>
                    <a:pt x="1304" y="482"/>
                  </a:lnTo>
                  <a:lnTo>
                    <a:pt x="1304" y="312"/>
                  </a:lnTo>
                  <a:lnTo>
                    <a:pt x="1219" y="283"/>
                  </a:lnTo>
                  <a:lnTo>
                    <a:pt x="878" y="142"/>
                  </a:lnTo>
                  <a:lnTo>
                    <a:pt x="538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33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9" name="Freeform 320"/>
            <p:cNvSpPr>
              <a:spLocks/>
            </p:cNvSpPr>
            <p:nvPr/>
          </p:nvSpPr>
          <p:spPr bwMode="auto">
            <a:xfrm>
              <a:off x="2922" y="1366"/>
              <a:ext cx="623" cy="936"/>
            </a:xfrm>
            <a:custGeom>
              <a:avLst/>
              <a:gdLst>
                <a:gd name="T0" fmla="*/ 170 w 623"/>
                <a:gd name="T1" fmla="*/ 0 h 936"/>
                <a:gd name="T2" fmla="*/ 0 w 623"/>
                <a:gd name="T3" fmla="*/ 312 h 936"/>
                <a:gd name="T4" fmla="*/ 0 w 623"/>
                <a:gd name="T5" fmla="*/ 737 h 936"/>
                <a:gd name="T6" fmla="*/ 311 w 623"/>
                <a:gd name="T7" fmla="*/ 936 h 936"/>
                <a:gd name="T8" fmla="*/ 567 w 623"/>
                <a:gd name="T9" fmla="*/ 681 h 936"/>
                <a:gd name="T10" fmla="*/ 623 w 623"/>
                <a:gd name="T11" fmla="*/ 340 h 936"/>
                <a:gd name="T12" fmla="*/ 510 w 623"/>
                <a:gd name="T13" fmla="*/ 85 h 936"/>
                <a:gd name="T14" fmla="*/ 170 w 623"/>
                <a:gd name="T15" fmla="*/ 0 h 9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23" h="936">
                  <a:moveTo>
                    <a:pt x="170" y="0"/>
                  </a:moveTo>
                  <a:lnTo>
                    <a:pt x="0" y="312"/>
                  </a:lnTo>
                  <a:lnTo>
                    <a:pt x="0" y="737"/>
                  </a:lnTo>
                  <a:lnTo>
                    <a:pt x="311" y="936"/>
                  </a:lnTo>
                  <a:lnTo>
                    <a:pt x="567" y="681"/>
                  </a:lnTo>
                  <a:lnTo>
                    <a:pt x="623" y="340"/>
                  </a:lnTo>
                  <a:lnTo>
                    <a:pt x="510" y="85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10" name="Freeform 321"/>
            <p:cNvSpPr>
              <a:spLocks/>
            </p:cNvSpPr>
            <p:nvPr/>
          </p:nvSpPr>
          <p:spPr bwMode="auto">
            <a:xfrm>
              <a:off x="3687" y="1593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11" name="Freeform 322"/>
            <p:cNvSpPr>
              <a:spLocks/>
            </p:cNvSpPr>
            <p:nvPr/>
          </p:nvSpPr>
          <p:spPr bwMode="auto">
            <a:xfrm rot="1001955">
              <a:off x="3914" y="1763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12" name="Freeform 323"/>
            <p:cNvSpPr>
              <a:spLocks/>
            </p:cNvSpPr>
            <p:nvPr/>
          </p:nvSpPr>
          <p:spPr bwMode="auto">
            <a:xfrm rot="2051168">
              <a:off x="4141" y="1650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13" name="Group 324"/>
            <p:cNvGrpSpPr>
              <a:grpSpLocks/>
            </p:cNvGrpSpPr>
            <p:nvPr/>
          </p:nvGrpSpPr>
          <p:grpSpPr bwMode="auto">
            <a:xfrm>
              <a:off x="3460" y="572"/>
              <a:ext cx="652" cy="736"/>
              <a:chOff x="2213" y="119"/>
              <a:chExt cx="652" cy="963"/>
            </a:xfrm>
          </p:grpSpPr>
          <p:sp>
            <p:nvSpPr>
              <p:cNvPr id="1414" name="Freeform 325"/>
              <p:cNvSpPr>
                <a:spLocks/>
              </p:cNvSpPr>
              <p:nvPr/>
            </p:nvSpPr>
            <p:spPr bwMode="auto">
              <a:xfrm>
                <a:off x="2468" y="148"/>
                <a:ext cx="227" cy="879"/>
              </a:xfrm>
              <a:custGeom>
                <a:avLst/>
                <a:gdLst>
                  <a:gd name="T0" fmla="*/ 85 w 227"/>
                  <a:gd name="T1" fmla="*/ 0 h 879"/>
                  <a:gd name="T2" fmla="*/ 0 w 227"/>
                  <a:gd name="T3" fmla="*/ 312 h 879"/>
                  <a:gd name="T4" fmla="*/ 142 w 227"/>
                  <a:gd name="T5" fmla="*/ 482 h 879"/>
                  <a:gd name="T6" fmla="*/ 85 w 227"/>
                  <a:gd name="T7" fmla="*/ 737 h 879"/>
                  <a:gd name="T8" fmla="*/ 0 w 227"/>
                  <a:gd name="T9" fmla="*/ 879 h 879"/>
                  <a:gd name="T10" fmla="*/ 142 w 227"/>
                  <a:gd name="T11" fmla="*/ 737 h 879"/>
                  <a:gd name="T12" fmla="*/ 227 w 227"/>
                  <a:gd name="T13" fmla="*/ 482 h 879"/>
                  <a:gd name="T14" fmla="*/ 85 w 227"/>
                  <a:gd name="T15" fmla="*/ 284 h 879"/>
                  <a:gd name="T16" fmla="*/ 85 w 227"/>
                  <a:gd name="T17" fmla="*/ 0 h 87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879">
                    <a:moveTo>
                      <a:pt x="85" y="0"/>
                    </a:moveTo>
                    <a:lnTo>
                      <a:pt x="0" y="312"/>
                    </a:lnTo>
                    <a:lnTo>
                      <a:pt x="142" y="482"/>
                    </a:lnTo>
                    <a:lnTo>
                      <a:pt x="85" y="737"/>
                    </a:lnTo>
                    <a:lnTo>
                      <a:pt x="0" y="879"/>
                    </a:lnTo>
                    <a:lnTo>
                      <a:pt x="142" y="737"/>
                    </a:lnTo>
                    <a:lnTo>
                      <a:pt x="227" y="482"/>
                    </a:lnTo>
                    <a:lnTo>
                      <a:pt x="85" y="284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5" name="Freeform 326"/>
              <p:cNvSpPr>
                <a:spLocks/>
              </p:cNvSpPr>
              <p:nvPr/>
            </p:nvSpPr>
            <p:spPr bwMode="auto">
              <a:xfrm>
                <a:off x="2724" y="148"/>
                <a:ext cx="141" cy="878"/>
              </a:xfrm>
              <a:custGeom>
                <a:avLst/>
                <a:gdLst>
                  <a:gd name="T0" fmla="*/ 113 w 141"/>
                  <a:gd name="T1" fmla="*/ 0 h 878"/>
                  <a:gd name="T2" fmla="*/ 0 w 141"/>
                  <a:gd name="T3" fmla="*/ 226 h 878"/>
                  <a:gd name="T4" fmla="*/ 85 w 141"/>
                  <a:gd name="T5" fmla="*/ 453 h 878"/>
                  <a:gd name="T6" fmla="*/ 0 w 141"/>
                  <a:gd name="T7" fmla="*/ 595 h 878"/>
                  <a:gd name="T8" fmla="*/ 85 w 141"/>
                  <a:gd name="T9" fmla="*/ 878 h 878"/>
                  <a:gd name="T10" fmla="*/ 56 w 141"/>
                  <a:gd name="T11" fmla="*/ 623 h 878"/>
                  <a:gd name="T12" fmla="*/ 141 w 141"/>
                  <a:gd name="T13" fmla="*/ 425 h 878"/>
                  <a:gd name="T14" fmla="*/ 85 w 141"/>
                  <a:gd name="T15" fmla="*/ 198 h 878"/>
                  <a:gd name="T16" fmla="*/ 113 w 141"/>
                  <a:gd name="T17" fmla="*/ 0 h 8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1" h="878">
                    <a:moveTo>
                      <a:pt x="113" y="0"/>
                    </a:moveTo>
                    <a:lnTo>
                      <a:pt x="0" y="226"/>
                    </a:lnTo>
                    <a:lnTo>
                      <a:pt x="85" y="453"/>
                    </a:lnTo>
                    <a:lnTo>
                      <a:pt x="0" y="595"/>
                    </a:lnTo>
                    <a:lnTo>
                      <a:pt x="85" y="878"/>
                    </a:lnTo>
                    <a:lnTo>
                      <a:pt x="56" y="623"/>
                    </a:lnTo>
                    <a:lnTo>
                      <a:pt x="141" y="425"/>
                    </a:lnTo>
                    <a:lnTo>
                      <a:pt x="85" y="198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6" name="Freeform 327"/>
              <p:cNvSpPr>
                <a:spLocks/>
              </p:cNvSpPr>
              <p:nvPr/>
            </p:nvSpPr>
            <p:spPr bwMode="auto">
              <a:xfrm>
                <a:off x="2213" y="119"/>
                <a:ext cx="227" cy="963"/>
              </a:xfrm>
              <a:custGeom>
                <a:avLst/>
                <a:gdLst>
                  <a:gd name="T0" fmla="*/ 57 w 227"/>
                  <a:gd name="T1" fmla="*/ 0 h 963"/>
                  <a:gd name="T2" fmla="*/ 29 w 227"/>
                  <a:gd name="T3" fmla="*/ 425 h 963"/>
                  <a:gd name="T4" fmla="*/ 170 w 227"/>
                  <a:gd name="T5" fmla="*/ 623 h 963"/>
                  <a:gd name="T6" fmla="*/ 114 w 227"/>
                  <a:gd name="T7" fmla="*/ 822 h 963"/>
                  <a:gd name="T8" fmla="*/ 0 w 227"/>
                  <a:gd name="T9" fmla="*/ 963 h 963"/>
                  <a:gd name="T10" fmla="*/ 170 w 227"/>
                  <a:gd name="T11" fmla="*/ 822 h 963"/>
                  <a:gd name="T12" fmla="*/ 227 w 227"/>
                  <a:gd name="T13" fmla="*/ 595 h 963"/>
                  <a:gd name="T14" fmla="*/ 89 w 227"/>
                  <a:gd name="T15" fmla="*/ 384 h 963"/>
                  <a:gd name="T16" fmla="*/ 57 w 227"/>
                  <a:gd name="T17" fmla="*/ 0 h 9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963">
                    <a:moveTo>
                      <a:pt x="57" y="0"/>
                    </a:moveTo>
                    <a:lnTo>
                      <a:pt x="29" y="425"/>
                    </a:lnTo>
                    <a:lnTo>
                      <a:pt x="170" y="623"/>
                    </a:lnTo>
                    <a:lnTo>
                      <a:pt x="114" y="822"/>
                    </a:lnTo>
                    <a:lnTo>
                      <a:pt x="0" y="963"/>
                    </a:lnTo>
                    <a:lnTo>
                      <a:pt x="170" y="822"/>
                    </a:lnTo>
                    <a:lnTo>
                      <a:pt x="227" y="595"/>
                    </a:lnTo>
                    <a:lnTo>
                      <a:pt x="89" y="38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20" name="Group 288"/>
          <p:cNvGrpSpPr>
            <a:grpSpLocks/>
          </p:cNvGrpSpPr>
          <p:nvPr/>
        </p:nvGrpSpPr>
        <p:grpSpPr bwMode="auto">
          <a:xfrm>
            <a:off x="7803535" y="2699969"/>
            <a:ext cx="1637655" cy="1436157"/>
            <a:chOff x="965" y="2188"/>
            <a:chExt cx="2070" cy="1815"/>
          </a:xfrm>
        </p:grpSpPr>
        <p:sp>
          <p:nvSpPr>
            <p:cNvPr id="1421" name="Freeform 289" descr="紙ふぶき (小)"/>
            <p:cNvSpPr>
              <a:spLocks/>
            </p:cNvSpPr>
            <p:nvPr/>
          </p:nvSpPr>
          <p:spPr bwMode="auto">
            <a:xfrm>
              <a:off x="965" y="2188"/>
              <a:ext cx="1279" cy="1219"/>
            </a:xfrm>
            <a:custGeom>
              <a:avLst/>
              <a:gdLst>
                <a:gd name="T0" fmla="*/ 341 w 1279"/>
                <a:gd name="T1" fmla="*/ 114 h 1219"/>
                <a:gd name="T2" fmla="*/ 57 w 1279"/>
                <a:gd name="T3" fmla="*/ 312 h 1219"/>
                <a:gd name="T4" fmla="*/ 0 w 1279"/>
                <a:gd name="T5" fmla="*/ 652 h 1219"/>
                <a:gd name="T6" fmla="*/ 171 w 1279"/>
                <a:gd name="T7" fmla="*/ 1021 h 1219"/>
                <a:gd name="T8" fmla="*/ 341 w 1279"/>
                <a:gd name="T9" fmla="*/ 1163 h 1219"/>
                <a:gd name="T10" fmla="*/ 596 w 1279"/>
                <a:gd name="T11" fmla="*/ 1219 h 1219"/>
                <a:gd name="T12" fmla="*/ 993 w 1279"/>
                <a:gd name="T13" fmla="*/ 1191 h 1219"/>
                <a:gd name="T14" fmla="*/ 1219 w 1279"/>
                <a:gd name="T15" fmla="*/ 851 h 1219"/>
                <a:gd name="T16" fmla="*/ 1279 w 1279"/>
                <a:gd name="T17" fmla="*/ 458 h 1219"/>
                <a:gd name="T18" fmla="*/ 993 w 1279"/>
                <a:gd name="T19" fmla="*/ 85 h 1219"/>
                <a:gd name="T20" fmla="*/ 738 w 1279"/>
                <a:gd name="T21" fmla="*/ 0 h 1219"/>
                <a:gd name="T22" fmla="*/ 341 w 1279"/>
                <a:gd name="T23" fmla="*/ 114 h 12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79" h="1219">
                  <a:moveTo>
                    <a:pt x="341" y="114"/>
                  </a:moveTo>
                  <a:lnTo>
                    <a:pt x="57" y="312"/>
                  </a:lnTo>
                  <a:lnTo>
                    <a:pt x="0" y="652"/>
                  </a:lnTo>
                  <a:lnTo>
                    <a:pt x="171" y="1021"/>
                  </a:lnTo>
                  <a:lnTo>
                    <a:pt x="341" y="1163"/>
                  </a:lnTo>
                  <a:lnTo>
                    <a:pt x="596" y="1219"/>
                  </a:lnTo>
                  <a:lnTo>
                    <a:pt x="993" y="1191"/>
                  </a:lnTo>
                  <a:lnTo>
                    <a:pt x="1219" y="851"/>
                  </a:lnTo>
                  <a:lnTo>
                    <a:pt x="1279" y="458"/>
                  </a:lnTo>
                  <a:lnTo>
                    <a:pt x="993" y="85"/>
                  </a:lnTo>
                  <a:lnTo>
                    <a:pt x="738" y="0"/>
                  </a:lnTo>
                  <a:lnTo>
                    <a:pt x="341" y="114"/>
                  </a:lnTo>
                  <a:close/>
                </a:path>
              </a:pathLst>
            </a:custGeom>
            <a:pattFill prst="smConfetti">
              <a:fgClr>
                <a:srgbClr val="FFCC00"/>
              </a:fgClr>
              <a:bgClr>
                <a:srgbClr val="FFFF66"/>
              </a:bgClr>
            </a:patt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2" name="Freeform 290" descr="紙ふぶき (小)"/>
            <p:cNvSpPr>
              <a:spLocks/>
            </p:cNvSpPr>
            <p:nvPr/>
          </p:nvSpPr>
          <p:spPr bwMode="auto">
            <a:xfrm>
              <a:off x="1788" y="2869"/>
              <a:ext cx="1247" cy="1134"/>
            </a:xfrm>
            <a:custGeom>
              <a:avLst/>
              <a:gdLst>
                <a:gd name="T0" fmla="*/ 567 w 1247"/>
                <a:gd name="T1" fmla="*/ 0 h 1134"/>
                <a:gd name="T2" fmla="*/ 198 w 1247"/>
                <a:gd name="T3" fmla="*/ 85 h 1134"/>
                <a:gd name="T4" fmla="*/ 0 w 1247"/>
                <a:gd name="T5" fmla="*/ 453 h 1134"/>
                <a:gd name="T6" fmla="*/ 85 w 1247"/>
                <a:gd name="T7" fmla="*/ 907 h 1134"/>
                <a:gd name="T8" fmla="*/ 482 w 1247"/>
                <a:gd name="T9" fmla="*/ 1134 h 1134"/>
                <a:gd name="T10" fmla="*/ 765 w 1247"/>
                <a:gd name="T11" fmla="*/ 1105 h 1134"/>
                <a:gd name="T12" fmla="*/ 1105 w 1247"/>
                <a:gd name="T13" fmla="*/ 935 h 1134"/>
                <a:gd name="T14" fmla="*/ 1247 w 1247"/>
                <a:gd name="T15" fmla="*/ 567 h 1134"/>
                <a:gd name="T16" fmla="*/ 1134 w 1247"/>
                <a:gd name="T17" fmla="*/ 170 h 1134"/>
                <a:gd name="T18" fmla="*/ 878 w 1247"/>
                <a:gd name="T19" fmla="*/ 0 h 1134"/>
                <a:gd name="T20" fmla="*/ 567 w 1247"/>
                <a:gd name="T21" fmla="*/ 0 h 1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47" h="1134">
                  <a:moveTo>
                    <a:pt x="567" y="0"/>
                  </a:moveTo>
                  <a:lnTo>
                    <a:pt x="198" y="85"/>
                  </a:lnTo>
                  <a:lnTo>
                    <a:pt x="0" y="453"/>
                  </a:lnTo>
                  <a:lnTo>
                    <a:pt x="85" y="907"/>
                  </a:lnTo>
                  <a:lnTo>
                    <a:pt x="482" y="1134"/>
                  </a:lnTo>
                  <a:lnTo>
                    <a:pt x="765" y="1105"/>
                  </a:lnTo>
                  <a:lnTo>
                    <a:pt x="1105" y="935"/>
                  </a:lnTo>
                  <a:lnTo>
                    <a:pt x="1247" y="567"/>
                  </a:lnTo>
                  <a:lnTo>
                    <a:pt x="1134" y="170"/>
                  </a:lnTo>
                  <a:lnTo>
                    <a:pt x="878" y="0"/>
                  </a:lnTo>
                  <a:lnTo>
                    <a:pt x="567" y="0"/>
                  </a:lnTo>
                  <a:close/>
                </a:path>
              </a:pathLst>
            </a:custGeom>
            <a:pattFill prst="smConfetti">
              <a:fgClr>
                <a:srgbClr val="FFCC00"/>
              </a:fgClr>
              <a:bgClr>
                <a:srgbClr val="FFFF66"/>
              </a:bgClr>
            </a:patt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3" name="Freeform 291"/>
            <p:cNvSpPr>
              <a:spLocks/>
            </p:cNvSpPr>
            <p:nvPr/>
          </p:nvSpPr>
          <p:spPr bwMode="auto">
            <a:xfrm>
              <a:off x="2440" y="2897"/>
              <a:ext cx="56" cy="255"/>
            </a:xfrm>
            <a:custGeom>
              <a:avLst/>
              <a:gdLst>
                <a:gd name="T0" fmla="*/ 0 w 85"/>
                <a:gd name="T1" fmla="*/ 190 h 312"/>
                <a:gd name="T2" fmla="*/ 13 w 85"/>
                <a:gd name="T3" fmla="*/ 95 h 312"/>
                <a:gd name="T4" fmla="*/ 0 w 85"/>
                <a:gd name="T5" fmla="*/ 20 h 312"/>
                <a:gd name="T6" fmla="*/ 37 w 85"/>
                <a:gd name="T7" fmla="*/ 0 h 312"/>
                <a:gd name="T8" fmla="*/ 37 w 85"/>
                <a:gd name="T9" fmla="*/ 114 h 312"/>
                <a:gd name="T10" fmla="*/ 25 w 85"/>
                <a:gd name="T11" fmla="*/ 208 h 312"/>
                <a:gd name="T12" fmla="*/ 0 w 85"/>
                <a:gd name="T13" fmla="*/ 190 h 3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312">
                  <a:moveTo>
                    <a:pt x="0" y="284"/>
                  </a:moveTo>
                  <a:lnTo>
                    <a:pt x="29" y="142"/>
                  </a:lnTo>
                  <a:lnTo>
                    <a:pt x="0" y="29"/>
                  </a:lnTo>
                  <a:lnTo>
                    <a:pt x="85" y="0"/>
                  </a:lnTo>
                  <a:lnTo>
                    <a:pt x="85" y="170"/>
                  </a:lnTo>
                  <a:lnTo>
                    <a:pt x="57" y="312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4" name="Freeform 292"/>
            <p:cNvSpPr>
              <a:spLocks/>
            </p:cNvSpPr>
            <p:nvPr/>
          </p:nvSpPr>
          <p:spPr bwMode="auto">
            <a:xfrm>
              <a:off x="2326" y="3067"/>
              <a:ext cx="284" cy="114"/>
            </a:xfrm>
            <a:custGeom>
              <a:avLst/>
              <a:gdLst>
                <a:gd name="T0" fmla="*/ 0 w 284"/>
                <a:gd name="T1" fmla="*/ 0 h 114"/>
                <a:gd name="T2" fmla="*/ 142 w 284"/>
                <a:gd name="T3" fmla="*/ 114 h 114"/>
                <a:gd name="T4" fmla="*/ 284 w 284"/>
                <a:gd name="T5" fmla="*/ 85 h 11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4" h="114">
                  <a:moveTo>
                    <a:pt x="0" y="0"/>
                  </a:moveTo>
                  <a:lnTo>
                    <a:pt x="142" y="114"/>
                  </a:lnTo>
                  <a:lnTo>
                    <a:pt x="284" y="85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5" name="Freeform 293"/>
            <p:cNvSpPr>
              <a:spLocks/>
            </p:cNvSpPr>
            <p:nvPr/>
          </p:nvSpPr>
          <p:spPr bwMode="auto">
            <a:xfrm>
              <a:off x="1334" y="2415"/>
              <a:ext cx="340" cy="142"/>
            </a:xfrm>
            <a:custGeom>
              <a:avLst/>
              <a:gdLst>
                <a:gd name="T0" fmla="*/ 0 w 340"/>
                <a:gd name="T1" fmla="*/ 114 h 142"/>
                <a:gd name="T2" fmla="*/ 170 w 340"/>
                <a:gd name="T3" fmla="*/ 142 h 142"/>
                <a:gd name="T4" fmla="*/ 283 w 340"/>
                <a:gd name="T5" fmla="*/ 114 h 142"/>
                <a:gd name="T6" fmla="*/ 340 w 340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0" h="142">
                  <a:moveTo>
                    <a:pt x="0" y="114"/>
                  </a:moveTo>
                  <a:lnTo>
                    <a:pt x="170" y="142"/>
                  </a:lnTo>
                  <a:lnTo>
                    <a:pt x="283" y="114"/>
                  </a:lnTo>
                  <a:lnTo>
                    <a:pt x="340" y="0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6" name="Freeform 294"/>
            <p:cNvSpPr>
              <a:spLocks/>
            </p:cNvSpPr>
            <p:nvPr/>
          </p:nvSpPr>
          <p:spPr bwMode="auto">
            <a:xfrm>
              <a:off x="1476" y="2302"/>
              <a:ext cx="85" cy="227"/>
            </a:xfrm>
            <a:custGeom>
              <a:avLst/>
              <a:gdLst>
                <a:gd name="T0" fmla="*/ 56 w 85"/>
                <a:gd name="T1" fmla="*/ 181 h 284"/>
                <a:gd name="T2" fmla="*/ 0 w 85"/>
                <a:gd name="T3" fmla="*/ 91 h 284"/>
                <a:gd name="T4" fmla="*/ 0 w 85"/>
                <a:gd name="T5" fmla="*/ 0 h 284"/>
                <a:gd name="T6" fmla="*/ 56 w 85"/>
                <a:gd name="T7" fmla="*/ 0 h 284"/>
                <a:gd name="T8" fmla="*/ 56 w 85"/>
                <a:gd name="T9" fmla="*/ 91 h 284"/>
                <a:gd name="T10" fmla="*/ 85 w 85"/>
                <a:gd name="T11" fmla="*/ 181 h 284"/>
                <a:gd name="T12" fmla="*/ 56 w 85"/>
                <a:gd name="T13" fmla="*/ 181 h 2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84">
                  <a:moveTo>
                    <a:pt x="56" y="284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142"/>
                  </a:lnTo>
                  <a:lnTo>
                    <a:pt x="85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27" name="Group 295"/>
          <p:cNvGrpSpPr>
            <a:grpSpLocks/>
          </p:cNvGrpSpPr>
          <p:nvPr/>
        </p:nvGrpSpPr>
        <p:grpSpPr bwMode="auto">
          <a:xfrm>
            <a:off x="7741606" y="5063443"/>
            <a:ext cx="1825386" cy="944427"/>
            <a:chOff x="1136" y="2245"/>
            <a:chExt cx="2409" cy="1247"/>
          </a:xfrm>
        </p:grpSpPr>
        <p:sp>
          <p:nvSpPr>
            <p:cNvPr id="1428" name="Freeform 296"/>
            <p:cNvSpPr>
              <a:spLocks/>
            </p:cNvSpPr>
            <p:nvPr/>
          </p:nvSpPr>
          <p:spPr bwMode="auto">
            <a:xfrm>
              <a:off x="1136" y="2245"/>
              <a:ext cx="1956" cy="851"/>
            </a:xfrm>
            <a:custGeom>
              <a:avLst/>
              <a:gdLst>
                <a:gd name="T0" fmla="*/ 28 w 1956"/>
                <a:gd name="T1" fmla="*/ 397 h 851"/>
                <a:gd name="T2" fmla="*/ 311 w 1956"/>
                <a:gd name="T3" fmla="*/ 113 h 851"/>
                <a:gd name="T4" fmla="*/ 567 w 1956"/>
                <a:gd name="T5" fmla="*/ 57 h 851"/>
                <a:gd name="T6" fmla="*/ 963 w 1956"/>
                <a:gd name="T7" fmla="*/ 0 h 851"/>
                <a:gd name="T8" fmla="*/ 1445 w 1956"/>
                <a:gd name="T9" fmla="*/ 113 h 851"/>
                <a:gd name="T10" fmla="*/ 1701 w 1956"/>
                <a:gd name="T11" fmla="*/ 255 h 851"/>
                <a:gd name="T12" fmla="*/ 1899 w 1956"/>
                <a:gd name="T13" fmla="*/ 340 h 851"/>
                <a:gd name="T14" fmla="*/ 1956 w 1956"/>
                <a:gd name="T15" fmla="*/ 482 h 851"/>
                <a:gd name="T16" fmla="*/ 1871 w 1956"/>
                <a:gd name="T17" fmla="*/ 595 h 851"/>
                <a:gd name="T18" fmla="*/ 1615 w 1956"/>
                <a:gd name="T19" fmla="*/ 624 h 851"/>
                <a:gd name="T20" fmla="*/ 1304 w 1956"/>
                <a:gd name="T21" fmla="*/ 794 h 851"/>
                <a:gd name="T22" fmla="*/ 765 w 1956"/>
                <a:gd name="T23" fmla="*/ 851 h 851"/>
                <a:gd name="T24" fmla="*/ 368 w 1956"/>
                <a:gd name="T25" fmla="*/ 822 h 851"/>
                <a:gd name="T26" fmla="*/ 56 w 1956"/>
                <a:gd name="T27" fmla="*/ 652 h 851"/>
                <a:gd name="T28" fmla="*/ 0 w 1956"/>
                <a:gd name="T29" fmla="*/ 567 h 851"/>
                <a:gd name="T30" fmla="*/ 28 w 1956"/>
                <a:gd name="T31" fmla="*/ 397 h 8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56" h="851">
                  <a:moveTo>
                    <a:pt x="28" y="397"/>
                  </a:moveTo>
                  <a:lnTo>
                    <a:pt x="311" y="113"/>
                  </a:lnTo>
                  <a:lnTo>
                    <a:pt x="567" y="57"/>
                  </a:lnTo>
                  <a:lnTo>
                    <a:pt x="963" y="0"/>
                  </a:lnTo>
                  <a:lnTo>
                    <a:pt x="1445" y="113"/>
                  </a:lnTo>
                  <a:lnTo>
                    <a:pt x="1701" y="255"/>
                  </a:lnTo>
                  <a:lnTo>
                    <a:pt x="1899" y="340"/>
                  </a:lnTo>
                  <a:lnTo>
                    <a:pt x="1956" y="482"/>
                  </a:lnTo>
                  <a:lnTo>
                    <a:pt x="1871" y="595"/>
                  </a:lnTo>
                  <a:lnTo>
                    <a:pt x="1615" y="624"/>
                  </a:lnTo>
                  <a:lnTo>
                    <a:pt x="1304" y="794"/>
                  </a:lnTo>
                  <a:lnTo>
                    <a:pt x="765" y="851"/>
                  </a:lnTo>
                  <a:lnTo>
                    <a:pt x="368" y="822"/>
                  </a:lnTo>
                  <a:lnTo>
                    <a:pt x="56" y="652"/>
                  </a:lnTo>
                  <a:lnTo>
                    <a:pt x="0" y="567"/>
                  </a:lnTo>
                  <a:lnTo>
                    <a:pt x="28" y="397"/>
                  </a:lnTo>
                  <a:close/>
                </a:path>
              </a:pathLst>
            </a:custGeom>
            <a:solidFill>
              <a:srgbClr val="9933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29" name="Freeform 297"/>
            <p:cNvSpPr>
              <a:spLocks/>
            </p:cNvSpPr>
            <p:nvPr/>
          </p:nvSpPr>
          <p:spPr bwMode="auto">
            <a:xfrm>
              <a:off x="1136" y="2642"/>
              <a:ext cx="113" cy="255"/>
            </a:xfrm>
            <a:custGeom>
              <a:avLst/>
              <a:gdLst>
                <a:gd name="T0" fmla="*/ 56 w 113"/>
                <a:gd name="T1" fmla="*/ 255 h 255"/>
                <a:gd name="T2" fmla="*/ 0 w 113"/>
                <a:gd name="T3" fmla="*/ 170 h 255"/>
                <a:gd name="T4" fmla="*/ 28 w 113"/>
                <a:gd name="T5" fmla="*/ 0 h 255"/>
                <a:gd name="T6" fmla="*/ 113 w 113"/>
                <a:gd name="T7" fmla="*/ 28 h 255"/>
                <a:gd name="T8" fmla="*/ 113 w 113"/>
                <a:gd name="T9" fmla="*/ 170 h 255"/>
                <a:gd name="T10" fmla="*/ 56 w 113"/>
                <a:gd name="T11" fmla="*/ 255 h 2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55">
                  <a:moveTo>
                    <a:pt x="56" y="255"/>
                  </a:moveTo>
                  <a:lnTo>
                    <a:pt x="0" y="170"/>
                  </a:lnTo>
                  <a:lnTo>
                    <a:pt x="28" y="0"/>
                  </a:lnTo>
                  <a:lnTo>
                    <a:pt x="113" y="28"/>
                  </a:lnTo>
                  <a:lnTo>
                    <a:pt x="113" y="170"/>
                  </a:lnTo>
                  <a:lnTo>
                    <a:pt x="56" y="255"/>
                  </a:lnTo>
                  <a:close/>
                </a:path>
              </a:pathLst>
            </a:custGeom>
            <a:solidFill>
              <a:srgbClr val="FFFF99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0" name="Freeform 298"/>
            <p:cNvSpPr>
              <a:spLocks/>
            </p:cNvSpPr>
            <p:nvPr/>
          </p:nvSpPr>
          <p:spPr bwMode="auto">
            <a:xfrm>
              <a:off x="1476" y="2727"/>
              <a:ext cx="2069" cy="765"/>
            </a:xfrm>
            <a:custGeom>
              <a:avLst/>
              <a:gdLst>
                <a:gd name="T0" fmla="*/ 0 w 2069"/>
                <a:gd name="T1" fmla="*/ 368 h 765"/>
                <a:gd name="T2" fmla="*/ 368 w 2069"/>
                <a:gd name="T3" fmla="*/ 85 h 765"/>
                <a:gd name="T4" fmla="*/ 822 w 2069"/>
                <a:gd name="T5" fmla="*/ 0 h 765"/>
                <a:gd name="T6" fmla="*/ 1276 w 2069"/>
                <a:gd name="T7" fmla="*/ 85 h 765"/>
                <a:gd name="T8" fmla="*/ 1587 w 2069"/>
                <a:gd name="T9" fmla="*/ 0 h 765"/>
                <a:gd name="T10" fmla="*/ 1956 w 2069"/>
                <a:gd name="T11" fmla="*/ 56 h 765"/>
                <a:gd name="T12" fmla="*/ 2069 w 2069"/>
                <a:gd name="T13" fmla="*/ 198 h 765"/>
                <a:gd name="T14" fmla="*/ 1871 w 2069"/>
                <a:gd name="T15" fmla="*/ 453 h 765"/>
                <a:gd name="T16" fmla="*/ 1247 w 2069"/>
                <a:gd name="T17" fmla="*/ 737 h 765"/>
                <a:gd name="T18" fmla="*/ 482 w 2069"/>
                <a:gd name="T19" fmla="*/ 765 h 765"/>
                <a:gd name="T20" fmla="*/ 85 w 2069"/>
                <a:gd name="T21" fmla="*/ 595 h 765"/>
                <a:gd name="T22" fmla="*/ 0 w 2069"/>
                <a:gd name="T23" fmla="*/ 510 h 765"/>
                <a:gd name="T24" fmla="*/ 0 w 2069"/>
                <a:gd name="T25" fmla="*/ 368 h 7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69" h="765">
                  <a:moveTo>
                    <a:pt x="0" y="368"/>
                  </a:moveTo>
                  <a:lnTo>
                    <a:pt x="368" y="85"/>
                  </a:lnTo>
                  <a:lnTo>
                    <a:pt x="822" y="0"/>
                  </a:lnTo>
                  <a:lnTo>
                    <a:pt x="1276" y="85"/>
                  </a:lnTo>
                  <a:lnTo>
                    <a:pt x="1587" y="0"/>
                  </a:lnTo>
                  <a:lnTo>
                    <a:pt x="1956" y="56"/>
                  </a:lnTo>
                  <a:lnTo>
                    <a:pt x="2069" y="198"/>
                  </a:lnTo>
                  <a:lnTo>
                    <a:pt x="1871" y="453"/>
                  </a:lnTo>
                  <a:lnTo>
                    <a:pt x="1247" y="737"/>
                  </a:lnTo>
                  <a:lnTo>
                    <a:pt x="482" y="765"/>
                  </a:lnTo>
                  <a:lnTo>
                    <a:pt x="85" y="595"/>
                  </a:lnTo>
                  <a:lnTo>
                    <a:pt x="0" y="510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3366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1" name="Freeform 299"/>
            <p:cNvSpPr>
              <a:spLocks/>
            </p:cNvSpPr>
            <p:nvPr/>
          </p:nvSpPr>
          <p:spPr bwMode="auto">
            <a:xfrm>
              <a:off x="1504" y="2529"/>
              <a:ext cx="85" cy="283"/>
            </a:xfrm>
            <a:custGeom>
              <a:avLst/>
              <a:gdLst>
                <a:gd name="T0" fmla="*/ 0 w 85"/>
                <a:gd name="T1" fmla="*/ 0 h 283"/>
                <a:gd name="T2" fmla="*/ 57 w 85"/>
                <a:gd name="T3" fmla="*/ 141 h 283"/>
                <a:gd name="T4" fmla="*/ 57 w 85"/>
                <a:gd name="T5" fmla="*/ 283 h 283"/>
                <a:gd name="T6" fmla="*/ 85 w 85"/>
                <a:gd name="T7" fmla="*/ 113 h 283"/>
                <a:gd name="T8" fmla="*/ 0 w 85"/>
                <a:gd name="T9" fmla="*/ 0 h 2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283">
                  <a:moveTo>
                    <a:pt x="0" y="0"/>
                  </a:moveTo>
                  <a:lnTo>
                    <a:pt x="57" y="141"/>
                  </a:lnTo>
                  <a:lnTo>
                    <a:pt x="57" y="283"/>
                  </a:lnTo>
                  <a:lnTo>
                    <a:pt x="85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2" name="Freeform 300"/>
            <p:cNvSpPr>
              <a:spLocks/>
            </p:cNvSpPr>
            <p:nvPr/>
          </p:nvSpPr>
          <p:spPr bwMode="auto">
            <a:xfrm>
              <a:off x="1929" y="2387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85 w 114"/>
                <a:gd name="T3" fmla="*/ 170 h 340"/>
                <a:gd name="T4" fmla="*/ 85 w 114"/>
                <a:gd name="T5" fmla="*/ 340 h 340"/>
                <a:gd name="T6" fmla="*/ 114 w 114"/>
                <a:gd name="T7" fmla="*/ 142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85" y="170"/>
                  </a:lnTo>
                  <a:lnTo>
                    <a:pt x="85" y="340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3" name="Freeform 301"/>
            <p:cNvSpPr>
              <a:spLocks/>
            </p:cNvSpPr>
            <p:nvPr/>
          </p:nvSpPr>
          <p:spPr bwMode="auto">
            <a:xfrm>
              <a:off x="2326" y="2415"/>
              <a:ext cx="114" cy="312"/>
            </a:xfrm>
            <a:custGeom>
              <a:avLst/>
              <a:gdLst>
                <a:gd name="T0" fmla="*/ 0 w 114"/>
                <a:gd name="T1" fmla="*/ 0 h 312"/>
                <a:gd name="T2" fmla="*/ 85 w 114"/>
                <a:gd name="T3" fmla="*/ 170 h 312"/>
                <a:gd name="T4" fmla="*/ 114 w 114"/>
                <a:gd name="T5" fmla="*/ 312 h 312"/>
                <a:gd name="T6" fmla="*/ 114 w 114"/>
                <a:gd name="T7" fmla="*/ 142 h 312"/>
                <a:gd name="T8" fmla="*/ 0 w 114"/>
                <a:gd name="T9" fmla="*/ 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12">
                  <a:moveTo>
                    <a:pt x="0" y="0"/>
                  </a:moveTo>
                  <a:lnTo>
                    <a:pt x="85" y="170"/>
                  </a:lnTo>
                  <a:lnTo>
                    <a:pt x="114" y="312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4" name="Freeform 302"/>
            <p:cNvSpPr>
              <a:spLocks/>
            </p:cNvSpPr>
            <p:nvPr/>
          </p:nvSpPr>
          <p:spPr bwMode="auto">
            <a:xfrm>
              <a:off x="1759" y="2954"/>
              <a:ext cx="114" cy="368"/>
            </a:xfrm>
            <a:custGeom>
              <a:avLst/>
              <a:gdLst>
                <a:gd name="T0" fmla="*/ 0 w 114"/>
                <a:gd name="T1" fmla="*/ 0 h 368"/>
                <a:gd name="T2" fmla="*/ 85 w 114"/>
                <a:gd name="T3" fmla="*/ 170 h 368"/>
                <a:gd name="T4" fmla="*/ 85 w 114"/>
                <a:gd name="T5" fmla="*/ 368 h 368"/>
                <a:gd name="T6" fmla="*/ 114 w 114"/>
                <a:gd name="T7" fmla="*/ 142 h 368"/>
                <a:gd name="T8" fmla="*/ 0 w 114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68">
                  <a:moveTo>
                    <a:pt x="0" y="0"/>
                  </a:moveTo>
                  <a:lnTo>
                    <a:pt x="85" y="170"/>
                  </a:lnTo>
                  <a:lnTo>
                    <a:pt x="85" y="368"/>
                  </a:lnTo>
                  <a:lnTo>
                    <a:pt x="114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5" name="Freeform 303"/>
            <p:cNvSpPr>
              <a:spLocks/>
            </p:cNvSpPr>
            <p:nvPr/>
          </p:nvSpPr>
          <p:spPr bwMode="auto">
            <a:xfrm>
              <a:off x="2128" y="2897"/>
              <a:ext cx="113" cy="510"/>
            </a:xfrm>
            <a:custGeom>
              <a:avLst/>
              <a:gdLst>
                <a:gd name="T0" fmla="*/ 0 w 113"/>
                <a:gd name="T1" fmla="*/ 0 h 510"/>
                <a:gd name="T2" fmla="*/ 85 w 113"/>
                <a:gd name="T3" fmla="*/ 170 h 510"/>
                <a:gd name="T4" fmla="*/ 85 w 113"/>
                <a:gd name="T5" fmla="*/ 369 h 510"/>
                <a:gd name="T6" fmla="*/ 0 w 113"/>
                <a:gd name="T7" fmla="*/ 510 h 510"/>
                <a:gd name="T8" fmla="*/ 113 w 113"/>
                <a:gd name="T9" fmla="*/ 369 h 510"/>
                <a:gd name="T10" fmla="*/ 113 w 113"/>
                <a:gd name="T11" fmla="*/ 142 h 510"/>
                <a:gd name="T12" fmla="*/ 0 w 113"/>
                <a:gd name="T13" fmla="*/ 0 h 5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510">
                  <a:moveTo>
                    <a:pt x="0" y="0"/>
                  </a:moveTo>
                  <a:lnTo>
                    <a:pt x="85" y="170"/>
                  </a:lnTo>
                  <a:lnTo>
                    <a:pt x="85" y="369"/>
                  </a:lnTo>
                  <a:lnTo>
                    <a:pt x="0" y="510"/>
                  </a:lnTo>
                  <a:lnTo>
                    <a:pt x="113" y="369"/>
                  </a:lnTo>
                  <a:lnTo>
                    <a:pt x="113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6" name="Freeform 304"/>
            <p:cNvSpPr>
              <a:spLocks/>
            </p:cNvSpPr>
            <p:nvPr/>
          </p:nvSpPr>
          <p:spPr bwMode="auto">
            <a:xfrm>
              <a:off x="2525" y="2954"/>
              <a:ext cx="113" cy="397"/>
            </a:xfrm>
            <a:custGeom>
              <a:avLst/>
              <a:gdLst>
                <a:gd name="T0" fmla="*/ 0 w 113"/>
                <a:gd name="T1" fmla="*/ 0 h 397"/>
                <a:gd name="T2" fmla="*/ 85 w 113"/>
                <a:gd name="T3" fmla="*/ 142 h 397"/>
                <a:gd name="T4" fmla="*/ 113 w 113"/>
                <a:gd name="T5" fmla="*/ 397 h 397"/>
                <a:gd name="T6" fmla="*/ 113 w 113"/>
                <a:gd name="T7" fmla="*/ 113 h 397"/>
                <a:gd name="T8" fmla="*/ 0 w 113"/>
                <a:gd name="T9" fmla="*/ 0 h 3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397">
                  <a:moveTo>
                    <a:pt x="0" y="0"/>
                  </a:moveTo>
                  <a:lnTo>
                    <a:pt x="85" y="142"/>
                  </a:lnTo>
                  <a:lnTo>
                    <a:pt x="113" y="397"/>
                  </a:lnTo>
                  <a:lnTo>
                    <a:pt x="113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7" name="Freeform 305"/>
            <p:cNvSpPr>
              <a:spLocks/>
            </p:cNvSpPr>
            <p:nvPr/>
          </p:nvSpPr>
          <p:spPr bwMode="auto">
            <a:xfrm>
              <a:off x="2666" y="2529"/>
              <a:ext cx="142" cy="255"/>
            </a:xfrm>
            <a:custGeom>
              <a:avLst/>
              <a:gdLst>
                <a:gd name="T0" fmla="*/ 0 w 142"/>
                <a:gd name="T1" fmla="*/ 0 h 255"/>
                <a:gd name="T2" fmla="*/ 114 w 142"/>
                <a:gd name="T3" fmla="*/ 141 h 255"/>
                <a:gd name="T4" fmla="*/ 114 w 142"/>
                <a:gd name="T5" fmla="*/ 255 h 255"/>
                <a:gd name="T6" fmla="*/ 142 w 142"/>
                <a:gd name="T7" fmla="*/ 113 h 255"/>
                <a:gd name="T8" fmla="*/ 0 w 142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255">
                  <a:moveTo>
                    <a:pt x="0" y="0"/>
                  </a:moveTo>
                  <a:lnTo>
                    <a:pt x="114" y="141"/>
                  </a:lnTo>
                  <a:lnTo>
                    <a:pt x="114" y="255"/>
                  </a:lnTo>
                  <a:lnTo>
                    <a:pt x="142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8" name="Freeform 306"/>
            <p:cNvSpPr>
              <a:spLocks/>
            </p:cNvSpPr>
            <p:nvPr/>
          </p:nvSpPr>
          <p:spPr bwMode="auto">
            <a:xfrm>
              <a:off x="2808" y="2897"/>
              <a:ext cx="170" cy="340"/>
            </a:xfrm>
            <a:custGeom>
              <a:avLst/>
              <a:gdLst>
                <a:gd name="T0" fmla="*/ 0 w 170"/>
                <a:gd name="T1" fmla="*/ 0 h 340"/>
                <a:gd name="T2" fmla="*/ 142 w 170"/>
                <a:gd name="T3" fmla="*/ 170 h 340"/>
                <a:gd name="T4" fmla="*/ 142 w 170"/>
                <a:gd name="T5" fmla="*/ 340 h 340"/>
                <a:gd name="T6" fmla="*/ 170 w 170"/>
                <a:gd name="T7" fmla="*/ 142 h 340"/>
                <a:gd name="T8" fmla="*/ 0 w 170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340">
                  <a:moveTo>
                    <a:pt x="0" y="0"/>
                  </a:moveTo>
                  <a:lnTo>
                    <a:pt x="142" y="170"/>
                  </a:lnTo>
                  <a:lnTo>
                    <a:pt x="142" y="340"/>
                  </a:lnTo>
                  <a:lnTo>
                    <a:pt x="17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" name="Freeform 307"/>
            <p:cNvSpPr>
              <a:spLocks/>
            </p:cNvSpPr>
            <p:nvPr/>
          </p:nvSpPr>
          <p:spPr bwMode="auto">
            <a:xfrm>
              <a:off x="3148" y="2897"/>
              <a:ext cx="170" cy="199"/>
            </a:xfrm>
            <a:custGeom>
              <a:avLst/>
              <a:gdLst>
                <a:gd name="T0" fmla="*/ 0 w 170"/>
                <a:gd name="T1" fmla="*/ 0 h 199"/>
                <a:gd name="T2" fmla="*/ 114 w 170"/>
                <a:gd name="T3" fmla="*/ 85 h 199"/>
                <a:gd name="T4" fmla="*/ 170 w 170"/>
                <a:gd name="T5" fmla="*/ 199 h 199"/>
                <a:gd name="T6" fmla="*/ 142 w 170"/>
                <a:gd name="T7" fmla="*/ 57 h 199"/>
                <a:gd name="T8" fmla="*/ 0 w 170"/>
                <a:gd name="T9" fmla="*/ 0 h 1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0" h="199">
                  <a:moveTo>
                    <a:pt x="0" y="0"/>
                  </a:moveTo>
                  <a:lnTo>
                    <a:pt x="114" y="85"/>
                  </a:lnTo>
                  <a:lnTo>
                    <a:pt x="170" y="199"/>
                  </a:lnTo>
                  <a:lnTo>
                    <a:pt x="142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" name="Freeform 308"/>
            <p:cNvSpPr>
              <a:spLocks/>
            </p:cNvSpPr>
            <p:nvPr/>
          </p:nvSpPr>
          <p:spPr bwMode="auto">
            <a:xfrm>
              <a:off x="1476" y="3011"/>
              <a:ext cx="113" cy="226"/>
            </a:xfrm>
            <a:custGeom>
              <a:avLst/>
              <a:gdLst>
                <a:gd name="T0" fmla="*/ 0 w 113"/>
                <a:gd name="T1" fmla="*/ 226 h 226"/>
                <a:gd name="T2" fmla="*/ 0 w 113"/>
                <a:gd name="T3" fmla="*/ 56 h 226"/>
                <a:gd name="T4" fmla="*/ 113 w 113"/>
                <a:gd name="T5" fmla="*/ 0 h 226"/>
                <a:gd name="T6" fmla="*/ 113 w 113"/>
                <a:gd name="T7" fmla="*/ 113 h 226"/>
                <a:gd name="T8" fmla="*/ 56 w 113"/>
                <a:gd name="T9" fmla="*/ 226 h 226"/>
                <a:gd name="T10" fmla="*/ 0 w 113"/>
                <a:gd name="T11" fmla="*/ 226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226">
                  <a:moveTo>
                    <a:pt x="0" y="226"/>
                  </a:moveTo>
                  <a:lnTo>
                    <a:pt x="0" y="56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56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FF99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9130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7"/>
          <p:cNvGrpSpPr>
            <a:grpSpLocks/>
          </p:cNvGrpSpPr>
          <p:nvPr/>
        </p:nvGrpSpPr>
        <p:grpSpPr bwMode="auto">
          <a:xfrm>
            <a:off x="444310" y="819323"/>
            <a:ext cx="1597152" cy="1597152"/>
            <a:chOff x="937" y="1168"/>
            <a:chExt cx="2523" cy="2523"/>
          </a:xfrm>
        </p:grpSpPr>
        <p:sp>
          <p:nvSpPr>
            <p:cNvPr id="3" name="Freeform 278"/>
            <p:cNvSpPr>
              <a:spLocks/>
            </p:cNvSpPr>
            <p:nvPr/>
          </p:nvSpPr>
          <p:spPr bwMode="auto">
            <a:xfrm>
              <a:off x="937" y="1395"/>
              <a:ext cx="1814" cy="1559"/>
            </a:xfrm>
            <a:custGeom>
              <a:avLst/>
              <a:gdLst>
                <a:gd name="T0" fmla="*/ 227 w 1814"/>
                <a:gd name="T1" fmla="*/ 255 h 1559"/>
                <a:gd name="T2" fmla="*/ 0 w 1814"/>
                <a:gd name="T3" fmla="*/ 567 h 1559"/>
                <a:gd name="T4" fmla="*/ 57 w 1814"/>
                <a:gd name="T5" fmla="*/ 1077 h 1559"/>
                <a:gd name="T6" fmla="*/ 425 w 1814"/>
                <a:gd name="T7" fmla="*/ 1389 h 1559"/>
                <a:gd name="T8" fmla="*/ 1077 w 1814"/>
                <a:gd name="T9" fmla="*/ 1559 h 1559"/>
                <a:gd name="T10" fmla="*/ 1644 w 1814"/>
                <a:gd name="T11" fmla="*/ 1190 h 1559"/>
                <a:gd name="T12" fmla="*/ 1814 w 1814"/>
                <a:gd name="T13" fmla="*/ 765 h 1559"/>
                <a:gd name="T14" fmla="*/ 1701 w 1814"/>
                <a:gd name="T15" fmla="*/ 311 h 1559"/>
                <a:gd name="T16" fmla="*/ 1304 w 1814"/>
                <a:gd name="T17" fmla="*/ 85 h 1559"/>
                <a:gd name="T18" fmla="*/ 851 w 1814"/>
                <a:gd name="T19" fmla="*/ 0 h 1559"/>
                <a:gd name="T20" fmla="*/ 482 w 1814"/>
                <a:gd name="T21" fmla="*/ 113 h 1559"/>
                <a:gd name="T22" fmla="*/ 227 w 1814"/>
                <a:gd name="T23" fmla="*/ 255 h 15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1559">
                  <a:moveTo>
                    <a:pt x="227" y="255"/>
                  </a:moveTo>
                  <a:lnTo>
                    <a:pt x="0" y="567"/>
                  </a:lnTo>
                  <a:lnTo>
                    <a:pt x="57" y="1077"/>
                  </a:lnTo>
                  <a:lnTo>
                    <a:pt x="425" y="1389"/>
                  </a:lnTo>
                  <a:lnTo>
                    <a:pt x="1077" y="1559"/>
                  </a:lnTo>
                  <a:lnTo>
                    <a:pt x="1644" y="1190"/>
                  </a:lnTo>
                  <a:lnTo>
                    <a:pt x="1814" y="765"/>
                  </a:lnTo>
                  <a:lnTo>
                    <a:pt x="1701" y="311"/>
                  </a:lnTo>
                  <a:lnTo>
                    <a:pt x="1304" y="85"/>
                  </a:lnTo>
                  <a:lnTo>
                    <a:pt x="851" y="0"/>
                  </a:lnTo>
                  <a:lnTo>
                    <a:pt x="482" y="113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79"/>
            <p:cNvSpPr>
              <a:spLocks/>
            </p:cNvSpPr>
            <p:nvPr/>
          </p:nvSpPr>
          <p:spPr bwMode="auto">
            <a:xfrm>
              <a:off x="1249" y="1168"/>
              <a:ext cx="1474" cy="964"/>
            </a:xfrm>
            <a:custGeom>
              <a:avLst/>
              <a:gdLst>
                <a:gd name="T0" fmla="*/ 539 w 1474"/>
                <a:gd name="T1" fmla="*/ 482 h 964"/>
                <a:gd name="T2" fmla="*/ 425 w 1474"/>
                <a:gd name="T3" fmla="*/ 283 h 964"/>
                <a:gd name="T4" fmla="*/ 454 w 1474"/>
                <a:gd name="T5" fmla="*/ 0 h 964"/>
                <a:gd name="T6" fmla="*/ 482 w 1474"/>
                <a:gd name="T7" fmla="*/ 283 h 964"/>
                <a:gd name="T8" fmla="*/ 624 w 1474"/>
                <a:gd name="T9" fmla="*/ 453 h 964"/>
                <a:gd name="T10" fmla="*/ 850 w 1474"/>
                <a:gd name="T11" fmla="*/ 340 h 964"/>
                <a:gd name="T12" fmla="*/ 1474 w 1474"/>
                <a:gd name="T13" fmla="*/ 283 h 964"/>
                <a:gd name="T14" fmla="*/ 850 w 1474"/>
                <a:gd name="T15" fmla="*/ 397 h 964"/>
                <a:gd name="T16" fmla="*/ 737 w 1474"/>
                <a:gd name="T17" fmla="*/ 510 h 964"/>
                <a:gd name="T18" fmla="*/ 992 w 1474"/>
                <a:gd name="T19" fmla="*/ 510 h 964"/>
                <a:gd name="T20" fmla="*/ 1162 w 1474"/>
                <a:gd name="T21" fmla="*/ 623 h 964"/>
                <a:gd name="T22" fmla="*/ 1219 w 1474"/>
                <a:gd name="T23" fmla="*/ 765 h 964"/>
                <a:gd name="T24" fmla="*/ 1106 w 1474"/>
                <a:gd name="T25" fmla="*/ 652 h 964"/>
                <a:gd name="T26" fmla="*/ 964 w 1474"/>
                <a:gd name="T27" fmla="*/ 595 h 964"/>
                <a:gd name="T28" fmla="*/ 765 w 1474"/>
                <a:gd name="T29" fmla="*/ 595 h 964"/>
                <a:gd name="T30" fmla="*/ 709 w 1474"/>
                <a:gd name="T31" fmla="*/ 652 h 964"/>
                <a:gd name="T32" fmla="*/ 709 w 1474"/>
                <a:gd name="T33" fmla="*/ 850 h 964"/>
                <a:gd name="T34" fmla="*/ 765 w 1474"/>
                <a:gd name="T35" fmla="*/ 964 h 964"/>
                <a:gd name="T36" fmla="*/ 680 w 1474"/>
                <a:gd name="T37" fmla="*/ 879 h 964"/>
                <a:gd name="T38" fmla="*/ 624 w 1474"/>
                <a:gd name="T39" fmla="*/ 680 h 964"/>
                <a:gd name="T40" fmla="*/ 510 w 1474"/>
                <a:gd name="T41" fmla="*/ 623 h 964"/>
                <a:gd name="T42" fmla="*/ 255 w 1474"/>
                <a:gd name="T43" fmla="*/ 595 h 964"/>
                <a:gd name="T44" fmla="*/ 0 w 1474"/>
                <a:gd name="T45" fmla="*/ 680 h 964"/>
                <a:gd name="T46" fmla="*/ 198 w 1474"/>
                <a:gd name="T47" fmla="*/ 567 h 964"/>
                <a:gd name="T48" fmla="*/ 340 w 1474"/>
                <a:gd name="T49" fmla="*/ 538 h 964"/>
                <a:gd name="T50" fmla="*/ 454 w 1474"/>
                <a:gd name="T51" fmla="*/ 538 h 964"/>
                <a:gd name="T52" fmla="*/ 312 w 1474"/>
                <a:gd name="T53" fmla="*/ 453 h 964"/>
                <a:gd name="T54" fmla="*/ 170 w 1474"/>
                <a:gd name="T55" fmla="*/ 255 h 964"/>
                <a:gd name="T56" fmla="*/ 57 w 1474"/>
                <a:gd name="T57" fmla="*/ 227 h 964"/>
                <a:gd name="T58" fmla="*/ 198 w 1474"/>
                <a:gd name="T59" fmla="*/ 227 h 964"/>
                <a:gd name="T60" fmla="*/ 312 w 1474"/>
                <a:gd name="T61" fmla="*/ 340 h 964"/>
                <a:gd name="T62" fmla="*/ 368 w 1474"/>
                <a:gd name="T63" fmla="*/ 425 h 964"/>
                <a:gd name="T64" fmla="*/ 539 w 1474"/>
                <a:gd name="T65" fmla="*/ 482 h 9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74" h="964">
                  <a:moveTo>
                    <a:pt x="539" y="482"/>
                  </a:moveTo>
                  <a:lnTo>
                    <a:pt x="425" y="283"/>
                  </a:lnTo>
                  <a:lnTo>
                    <a:pt x="454" y="0"/>
                  </a:lnTo>
                  <a:lnTo>
                    <a:pt x="482" y="283"/>
                  </a:lnTo>
                  <a:lnTo>
                    <a:pt x="624" y="453"/>
                  </a:lnTo>
                  <a:lnTo>
                    <a:pt x="850" y="340"/>
                  </a:lnTo>
                  <a:lnTo>
                    <a:pt x="1474" y="283"/>
                  </a:lnTo>
                  <a:lnTo>
                    <a:pt x="850" y="397"/>
                  </a:lnTo>
                  <a:lnTo>
                    <a:pt x="737" y="510"/>
                  </a:lnTo>
                  <a:lnTo>
                    <a:pt x="992" y="510"/>
                  </a:lnTo>
                  <a:lnTo>
                    <a:pt x="1162" y="623"/>
                  </a:lnTo>
                  <a:lnTo>
                    <a:pt x="1219" y="765"/>
                  </a:lnTo>
                  <a:lnTo>
                    <a:pt x="1106" y="652"/>
                  </a:lnTo>
                  <a:lnTo>
                    <a:pt x="964" y="595"/>
                  </a:lnTo>
                  <a:lnTo>
                    <a:pt x="765" y="595"/>
                  </a:lnTo>
                  <a:lnTo>
                    <a:pt x="709" y="652"/>
                  </a:lnTo>
                  <a:lnTo>
                    <a:pt x="709" y="850"/>
                  </a:lnTo>
                  <a:lnTo>
                    <a:pt x="765" y="964"/>
                  </a:lnTo>
                  <a:lnTo>
                    <a:pt x="680" y="879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255" y="595"/>
                  </a:lnTo>
                  <a:lnTo>
                    <a:pt x="0" y="680"/>
                  </a:lnTo>
                  <a:lnTo>
                    <a:pt x="198" y="567"/>
                  </a:lnTo>
                  <a:lnTo>
                    <a:pt x="340" y="538"/>
                  </a:lnTo>
                  <a:lnTo>
                    <a:pt x="454" y="538"/>
                  </a:lnTo>
                  <a:lnTo>
                    <a:pt x="312" y="453"/>
                  </a:lnTo>
                  <a:lnTo>
                    <a:pt x="170" y="255"/>
                  </a:lnTo>
                  <a:lnTo>
                    <a:pt x="57" y="227"/>
                  </a:lnTo>
                  <a:lnTo>
                    <a:pt x="198" y="227"/>
                  </a:lnTo>
                  <a:lnTo>
                    <a:pt x="312" y="340"/>
                  </a:lnTo>
                  <a:lnTo>
                    <a:pt x="368" y="425"/>
                  </a:lnTo>
                  <a:lnTo>
                    <a:pt x="539" y="482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Freeform 280"/>
            <p:cNvSpPr>
              <a:spLocks/>
            </p:cNvSpPr>
            <p:nvPr/>
          </p:nvSpPr>
          <p:spPr bwMode="auto">
            <a:xfrm>
              <a:off x="1759" y="1650"/>
              <a:ext cx="199" cy="113"/>
            </a:xfrm>
            <a:custGeom>
              <a:avLst/>
              <a:gdLst>
                <a:gd name="T0" fmla="*/ 85 w 199"/>
                <a:gd name="T1" fmla="*/ 0 h 113"/>
                <a:gd name="T2" fmla="*/ 0 w 199"/>
                <a:gd name="T3" fmla="*/ 28 h 113"/>
                <a:gd name="T4" fmla="*/ 29 w 199"/>
                <a:gd name="T5" fmla="*/ 85 h 113"/>
                <a:gd name="T6" fmla="*/ 142 w 199"/>
                <a:gd name="T7" fmla="*/ 113 h 113"/>
                <a:gd name="T8" fmla="*/ 199 w 199"/>
                <a:gd name="T9" fmla="*/ 56 h 113"/>
                <a:gd name="T10" fmla="*/ 142 w 199"/>
                <a:gd name="T11" fmla="*/ 0 h 113"/>
                <a:gd name="T12" fmla="*/ 85 w 199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113">
                  <a:moveTo>
                    <a:pt x="85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142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Freeform 281"/>
            <p:cNvSpPr>
              <a:spLocks/>
            </p:cNvSpPr>
            <p:nvPr/>
          </p:nvSpPr>
          <p:spPr bwMode="auto">
            <a:xfrm>
              <a:off x="1674" y="2245"/>
              <a:ext cx="1786" cy="1446"/>
            </a:xfrm>
            <a:custGeom>
              <a:avLst/>
              <a:gdLst>
                <a:gd name="T0" fmla="*/ 539 w 1786"/>
                <a:gd name="T1" fmla="*/ 85 h 1446"/>
                <a:gd name="T2" fmla="*/ 114 w 1786"/>
                <a:gd name="T3" fmla="*/ 340 h 1446"/>
                <a:gd name="T4" fmla="*/ 0 w 1786"/>
                <a:gd name="T5" fmla="*/ 709 h 1446"/>
                <a:gd name="T6" fmla="*/ 142 w 1786"/>
                <a:gd name="T7" fmla="*/ 1134 h 1446"/>
                <a:gd name="T8" fmla="*/ 681 w 1786"/>
                <a:gd name="T9" fmla="*/ 1446 h 1446"/>
                <a:gd name="T10" fmla="*/ 1333 w 1786"/>
                <a:gd name="T11" fmla="*/ 1389 h 1446"/>
                <a:gd name="T12" fmla="*/ 1786 w 1786"/>
                <a:gd name="T13" fmla="*/ 879 h 1446"/>
                <a:gd name="T14" fmla="*/ 1758 w 1786"/>
                <a:gd name="T15" fmla="*/ 397 h 1446"/>
                <a:gd name="T16" fmla="*/ 1559 w 1786"/>
                <a:gd name="T17" fmla="*/ 142 h 1446"/>
                <a:gd name="T18" fmla="*/ 1219 w 1786"/>
                <a:gd name="T19" fmla="*/ 0 h 1446"/>
                <a:gd name="T20" fmla="*/ 879 w 1786"/>
                <a:gd name="T21" fmla="*/ 0 h 1446"/>
                <a:gd name="T22" fmla="*/ 539 w 1786"/>
                <a:gd name="T23" fmla="*/ 85 h 1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6" h="1446">
                  <a:moveTo>
                    <a:pt x="539" y="85"/>
                  </a:moveTo>
                  <a:lnTo>
                    <a:pt x="114" y="340"/>
                  </a:lnTo>
                  <a:lnTo>
                    <a:pt x="0" y="709"/>
                  </a:lnTo>
                  <a:lnTo>
                    <a:pt x="142" y="1134"/>
                  </a:lnTo>
                  <a:lnTo>
                    <a:pt x="681" y="1446"/>
                  </a:lnTo>
                  <a:lnTo>
                    <a:pt x="1333" y="1389"/>
                  </a:lnTo>
                  <a:lnTo>
                    <a:pt x="1786" y="879"/>
                  </a:lnTo>
                  <a:lnTo>
                    <a:pt x="1758" y="397"/>
                  </a:lnTo>
                  <a:lnTo>
                    <a:pt x="1559" y="142"/>
                  </a:lnTo>
                  <a:lnTo>
                    <a:pt x="1219" y="0"/>
                  </a:lnTo>
                  <a:lnTo>
                    <a:pt x="879" y="0"/>
                  </a:lnTo>
                  <a:lnTo>
                    <a:pt x="539" y="8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282"/>
            <p:cNvSpPr>
              <a:spLocks/>
            </p:cNvSpPr>
            <p:nvPr/>
          </p:nvSpPr>
          <p:spPr bwMode="auto">
            <a:xfrm>
              <a:off x="1873" y="2217"/>
              <a:ext cx="1389" cy="680"/>
            </a:xfrm>
            <a:custGeom>
              <a:avLst/>
              <a:gdLst>
                <a:gd name="T0" fmla="*/ 538 w 1389"/>
                <a:gd name="T1" fmla="*/ 198 h 680"/>
                <a:gd name="T2" fmla="*/ 368 w 1389"/>
                <a:gd name="T3" fmla="*/ 85 h 680"/>
                <a:gd name="T4" fmla="*/ 141 w 1389"/>
                <a:gd name="T5" fmla="*/ 85 h 680"/>
                <a:gd name="T6" fmla="*/ 28 w 1389"/>
                <a:gd name="T7" fmla="*/ 141 h 680"/>
                <a:gd name="T8" fmla="*/ 170 w 1389"/>
                <a:gd name="T9" fmla="*/ 141 h 680"/>
                <a:gd name="T10" fmla="*/ 368 w 1389"/>
                <a:gd name="T11" fmla="*/ 141 h 680"/>
                <a:gd name="T12" fmla="*/ 482 w 1389"/>
                <a:gd name="T13" fmla="*/ 255 h 680"/>
                <a:gd name="T14" fmla="*/ 340 w 1389"/>
                <a:gd name="T15" fmla="*/ 283 h 680"/>
                <a:gd name="T16" fmla="*/ 226 w 1389"/>
                <a:gd name="T17" fmla="*/ 397 h 680"/>
                <a:gd name="T18" fmla="*/ 0 w 1389"/>
                <a:gd name="T19" fmla="*/ 425 h 680"/>
                <a:gd name="T20" fmla="*/ 255 w 1389"/>
                <a:gd name="T21" fmla="*/ 453 h 680"/>
                <a:gd name="T22" fmla="*/ 397 w 1389"/>
                <a:gd name="T23" fmla="*/ 368 h 680"/>
                <a:gd name="T24" fmla="*/ 595 w 1389"/>
                <a:gd name="T25" fmla="*/ 368 h 680"/>
                <a:gd name="T26" fmla="*/ 595 w 1389"/>
                <a:gd name="T27" fmla="*/ 510 h 680"/>
                <a:gd name="T28" fmla="*/ 850 w 1389"/>
                <a:gd name="T29" fmla="*/ 680 h 680"/>
                <a:gd name="T30" fmla="*/ 680 w 1389"/>
                <a:gd name="T31" fmla="*/ 510 h 680"/>
                <a:gd name="T32" fmla="*/ 708 w 1389"/>
                <a:gd name="T33" fmla="*/ 368 h 680"/>
                <a:gd name="T34" fmla="*/ 850 w 1389"/>
                <a:gd name="T35" fmla="*/ 368 h 680"/>
                <a:gd name="T36" fmla="*/ 1049 w 1389"/>
                <a:gd name="T37" fmla="*/ 283 h 680"/>
                <a:gd name="T38" fmla="*/ 1275 w 1389"/>
                <a:gd name="T39" fmla="*/ 283 h 680"/>
                <a:gd name="T40" fmla="*/ 1389 w 1389"/>
                <a:gd name="T41" fmla="*/ 368 h 680"/>
                <a:gd name="T42" fmla="*/ 1275 w 1389"/>
                <a:gd name="T43" fmla="*/ 226 h 680"/>
                <a:gd name="T44" fmla="*/ 1020 w 1389"/>
                <a:gd name="T45" fmla="*/ 255 h 680"/>
                <a:gd name="T46" fmla="*/ 850 w 1389"/>
                <a:gd name="T47" fmla="*/ 283 h 680"/>
                <a:gd name="T48" fmla="*/ 765 w 1389"/>
                <a:gd name="T49" fmla="*/ 226 h 680"/>
                <a:gd name="T50" fmla="*/ 907 w 1389"/>
                <a:gd name="T51" fmla="*/ 141 h 680"/>
                <a:gd name="T52" fmla="*/ 1219 w 1389"/>
                <a:gd name="T53" fmla="*/ 141 h 680"/>
                <a:gd name="T54" fmla="*/ 1275 w 1389"/>
                <a:gd name="T55" fmla="*/ 56 h 680"/>
                <a:gd name="T56" fmla="*/ 1190 w 1389"/>
                <a:gd name="T57" fmla="*/ 85 h 680"/>
                <a:gd name="T58" fmla="*/ 907 w 1389"/>
                <a:gd name="T59" fmla="*/ 85 h 680"/>
                <a:gd name="T60" fmla="*/ 765 w 1389"/>
                <a:gd name="T61" fmla="*/ 113 h 680"/>
                <a:gd name="T62" fmla="*/ 652 w 1389"/>
                <a:gd name="T63" fmla="*/ 170 h 680"/>
                <a:gd name="T64" fmla="*/ 680 w 1389"/>
                <a:gd name="T65" fmla="*/ 28 h 680"/>
                <a:gd name="T66" fmla="*/ 793 w 1389"/>
                <a:gd name="T67" fmla="*/ 0 h 680"/>
                <a:gd name="T68" fmla="*/ 652 w 1389"/>
                <a:gd name="T69" fmla="*/ 0 h 680"/>
                <a:gd name="T70" fmla="*/ 623 w 1389"/>
                <a:gd name="T71" fmla="*/ 56 h 680"/>
                <a:gd name="T72" fmla="*/ 538 w 1389"/>
                <a:gd name="T73" fmla="*/ 198 h 68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89" h="680">
                  <a:moveTo>
                    <a:pt x="538" y="198"/>
                  </a:moveTo>
                  <a:lnTo>
                    <a:pt x="368" y="85"/>
                  </a:lnTo>
                  <a:lnTo>
                    <a:pt x="141" y="85"/>
                  </a:lnTo>
                  <a:lnTo>
                    <a:pt x="28" y="141"/>
                  </a:lnTo>
                  <a:lnTo>
                    <a:pt x="170" y="141"/>
                  </a:lnTo>
                  <a:lnTo>
                    <a:pt x="368" y="141"/>
                  </a:lnTo>
                  <a:lnTo>
                    <a:pt x="482" y="255"/>
                  </a:lnTo>
                  <a:lnTo>
                    <a:pt x="340" y="283"/>
                  </a:lnTo>
                  <a:lnTo>
                    <a:pt x="226" y="397"/>
                  </a:lnTo>
                  <a:lnTo>
                    <a:pt x="0" y="425"/>
                  </a:lnTo>
                  <a:lnTo>
                    <a:pt x="255" y="453"/>
                  </a:lnTo>
                  <a:lnTo>
                    <a:pt x="397" y="368"/>
                  </a:lnTo>
                  <a:lnTo>
                    <a:pt x="595" y="368"/>
                  </a:lnTo>
                  <a:lnTo>
                    <a:pt x="595" y="510"/>
                  </a:lnTo>
                  <a:lnTo>
                    <a:pt x="850" y="680"/>
                  </a:lnTo>
                  <a:lnTo>
                    <a:pt x="680" y="510"/>
                  </a:lnTo>
                  <a:lnTo>
                    <a:pt x="708" y="368"/>
                  </a:lnTo>
                  <a:lnTo>
                    <a:pt x="850" y="368"/>
                  </a:lnTo>
                  <a:lnTo>
                    <a:pt x="1049" y="283"/>
                  </a:lnTo>
                  <a:lnTo>
                    <a:pt x="1275" y="283"/>
                  </a:lnTo>
                  <a:lnTo>
                    <a:pt x="1389" y="368"/>
                  </a:lnTo>
                  <a:lnTo>
                    <a:pt x="1275" y="226"/>
                  </a:lnTo>
                  <a:lnTo>
                    <a:pt x="1020" y="255"/>
                  </a:lnTo>
                  <a:lnTo>
                    <a:pt x="850" y="283"/>
                  </a:lnTo>
                  <a:lnTo>
                    <a:pt x="765" y="226"/>
                  </a:lnTo>
                  <a:lnTo>
                    <a:pt x="907" y="141"/>
                  </a:lnTo>
                  <a:lnTo>
                    <a:pt x="1219" y="141"/>
                  </a:lnTo>
                  <a:lnTo>
                    <a:pt x="1275" y="56"/>
                  </a:lnTo>
                  <a:lnTo>
                    <a:pt x="1190" y="85"/>
                  </a:lnTo>
                  <a:lnTo>
                    <a:pt x="907" y="85"/>
                  </a:lnTo>
                  <a:lnTo>
                    <a:pt x="765" y="113"/>
                  </a:lnTo>
                  <a:lnTo>
                    <a:pt x="652" y="170"/>
                  </a:lnTo>
                  <a:lnTo>
                    <a:pt x="680" y="28"/>
                  </a:lnTo>
                  <a:lnTo>
                    <a:pt x="793" y="0"/>
                  </a:lnTo>
                  <a:lnTo>
                    <a:pt x="652" y="0"/>
                  </a:lnTo>
                  <a:lnTo>
                    <a:pt x="623" y="56"/>
                  </a:lnTo>
                  <a:lnTo>
                    <a:pt x="538" y="198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283"/>
            <p:cNvSpPr>
              <a:spLocks/>
            </p:cNvSpPr>
            <p:nvPr/>
          </p:nvSpPr>
          <p:spPr bwMode="auto">
            <a:xfrm>
              <a:off x="2383" y="2415"/>
              <a:ext cx="198" cy="142"/>
            </a:xfrm>
            <a:custGeom>
              <a:avLst/>
              <a:gdLst>
                <a:gd name="T0" fmla="*/ 85 w 198"/>
                <a:gd name="T1" fmla="*/ 0 h 142"/>
                <a:gd name="T2" fmla="*/ 0 w 198"/>
                <a:gd name="T3" fmla="*/ 85 h 142"/>
                <a:gd name="T4" fmla="*/ 85 w 198"/>
                <a:gd name="T5" fmla="*/ 142 h 142"/>
                <a:gd name="T6" fmla="*/ 198 w 198"/>
                <a:gd name="T7" fmla="*/ 114 h 142"/>
                <a:gd name="T8" fmla="*/ 198 w 198"/>
                <a:gd name="T9" fmla="*/ 57 h 142"/>
                <a:gd name="T10" fmla="*/ 85 w 198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2">
                  <a:moveTo>
                    <a:pt x="85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198" y="114"/>
                  </a:lnTo>
                  <a:lnTo>
                    <a:pt x="198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solidFill>
                <a:srgbClr val="33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284"/>
            <p:cNvSpPr>
              <a:spLocks/>
            </p:cNvSpPr>
            <p:nvPr/>
          </p:nvSpPr>
          <p:spPr bwMode="auto">
            <a:xfrm>
              <a:off x="3148" y="2699"/>
              <a:ext cx="170" cy="141"/>
            </a:xfrm>
            <a:custGeom>
              <a:avLst/>
              <a:gdLst>
                <a:gd name="T0" fmla="*/ 57 w 170"/>
                <a:gd name="T1" fmla="*/ 0 h 141"/>
                <a:gd name="T2" fmla="*/ 0 w 170"/>
                <a:gd name="T3" fmla="*/ 85 h 141"/>
                <a:gd name="T4" fmla="*/ 85 w 170"/>
                <a:gd name="T5" fmla="*/ 141 h 141"/>
                <a:gd name="T6" fmla="*/ 170 w 170"/>
                <a:gd name="T7" fmla="*/ 85 h 141"/>
                <a:gd name="T8" fmla="*/ 142 w 170"/>
                <a:gd name="T9" fmla="*/ 0 h 141"/>
                <a:gd name="T10" fmla="*/ 57 w 170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" h="141">
                  <a:moveTo>
                    <a:pt x="57" y="0"/>
                  </a:moveTo>
                  <a:lnTo>
                    <a:pt x="0" y="85"/>
                  </a:lnTo>
                  <a:lnTo>
                    <a:pt x="85" y="141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285"/>
            <p:cNvSpPr>
              <a:spLocks/>
            </p:cNvSpPr>
            <p:nvPr/>
          </p:nvSpPr>
          <p:spPr bwMode="auto">
            <a:xfrm>
              <a:off x="3205" y="2869"/>
              <a:ext cx="142" cy="425"/>
            </a:xfrm>
            <a:custGeom>
              <a:avLst/>
              <a:gdLst>
                <a:gd name="T0" fmla="*/ 85 w 142"/>
                <a:gd name="T1" fmla="*/ 0 h 425"/>
                <a:gd name="T2" fmla="*/ 0 w 142"/>
                <a:gd name="T3" fmla="*/ 56 h 425"/>
                <a:gd name="T4" fmla="*/ 57 w 142"/>
                <a:gd name="T5" fmla="*/ 198 h 425"/>
                <a:gd name="T6" fmla="*/ 0 w 142"/>
                <a:gd name="T7" fmla="*/ 340 h 425"/>
                <a:gd name="T8" fmla="*/ 28 w 142"/>
                <a:gd name="T9" fmla="*/ 425 h 425"/>
                <a:gd name="T10" fmla="*/ 113 w 142"/>
                <a:gd name="T11" fmla="*/ 340 h 425"/>
                <a:gd name="T12" fmla="*/ 142 w 142"/>
                <a:gd name="T13" fmla="*/ 170 h 425"/>
                <a:gd name="T14" fmla="*/ 85 w 142"/>
                <a:gd name="T15" fmla="*/ 0 h 4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425">
                  <a:moveTo>
                    <a:pt x="85" y="0"/>
                  </a:moveTo>
                  <a:lnTo>
                    <a:pt x="0" y="56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13" y="340"/>
                  </a:lnTo>
                  <a:lnTo>
                    <a:pt x="142" y="17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286"/>
            <p:cNvSpPr>
              <a:spLocks/>
            </p:cNvSpPr>
            <p:nvPr/>
          </p:nvSpPr>
          <p:spPr bwMode="auto">
            <a:xfrm>
              <a:off x="1050" y="1905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142 w 142"/>
                <a:gd name="T7" fmla="*/ 113 h 142"/>
                <a:gd name="T8" fmla="*/ 142 w 142"/>
                <a:gd name="T9" fmla="*/ 28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287"/>
            <p:cNvSpPr>
              <a:spLocks/>
            </p:cNvSpPr>
            <p:nvPr/>
          </p:nvSpPr>
          <p:spPr bwMode="auto">
            <a:xfrm>
              <a:off x="1050" y="2075"/>
              <a:ext cx="171" cy="397"/>
            </a:xfrm>
            <a:custGeom>
              <a:avLst/>
              <a:gdLst>
                <a:gd name="T0" fmla="*/ 0 w 171"/>
                <a:gd name="T1" fmla="*/ 57 h 397"/>
                <a:gd name="T2" fmla="*/ 29 w 171"/>
                <a:gd name="T3" fmla="*/ 255 h 397"/>
                <a:gd name="T4" fmla="*/ 86 w 171"/>
                <a:gd name="T5" fmla="*/ 368 h 397"/>
                <a:gd name="T6" fmla="*/ 171 w 171"/>
                <a:gd name="T7" fmla="*/ 397 h 397"/>
                <a:gd name="T8" fmla="*/ 171 w 171"/>
                <a:gd name="T9" fmla="*/ 283 h 397"/>
                <a:gd name="T10" fmla="*/ 86 w 171"/>
                <a:gd name="T11" fmla="*/ 198 h 397"/>
                <a:gd name="T12" fmla="*/ 86 w 171"/>
                <a:gd name="T13" fmla="*/ 0 h 397"/>
                <a:gd name="T14" fmla="*/ 0 w 171"/>
                <a:gd name="T15" fmla="*/ 57 h 3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1" h="397">
                  <a:moveTo>
                    <a:pt x="0" y="57"/>
                  </a:moveTo>
                  <a:lnTo>
                    <a:pt x="29" y="255"/>
                  </a:lnTo>
                  <a:lnTo>
                    <a:pt x="86" y="368"/>
                  </a:lnTo>
                  <a:lnTo>
                    <a:pt x="171" y="397"/>
                  </a:lnTo>
                  <a:lnTo>
                    <a:pt x="171" y="283"/>
                  </a:lnTo>
                  <a:lnTo>
                    <a:pt x="86" y="198"/>
                  </a:lnTo>
                  <a:lnTo>
                    <a:pt x="8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880072" y="929042"/>
            <a:ext cx="1528509" cy="1359355"/>
            <a:chOff x="4126992" y="2773680"/>
            <a:chExt cx="2356235" cy="2095480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4126992" y="2773680"/>
              <a:ext cx="1615440" cy="1584960"/>
              <a:chOff x="4126992" y="2773680"/>
              <a:chExt cx="1615440" cy="1584960"/>
            </a:xfrm>
          </p:grpSpPr>
          <p:sp>
            <p:nvSpPr>
              <p:cNvPr id="14" name="フリーフォーム 13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solidFill>
                <a:srgbClr val="9966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rot="597895" flipH="1">
              <a:off x="4916952" y="3332438"/>
              <a:ext cx="1566275" cy="1536722"/>
              <a:chOff x="4126992" y="2773680"/>
              <a:chExt cx="1615440" cy="1584960"/>
            </a:xfrm>
          </p:grpSpPr>
          <p:sp>
            <p:nvSpPr>
              <p:cNvPr id="21" name="フリーフォーム 20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フリーフォーム 21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solidFill>
                <a:srgbClr val="FF00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solidFill>
                <a:srgbClr val="996600"/>
              </a:solidFill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432898" y="3160450"/>
            <a:ext cx="1717150" cy="879650"/>
            <a:chOff x="2598420" y="1912620"/>
            <a:chExt cx="7139940" cy="3657600"/>
          </a:xfrm>
        </p:grpSpPr>
        <p:sp>
          <p:nvSpPr>
            <p:cNvPr id="28" name="フリーフォーム 27"/>
            <p:cNvSpPr/>
            <p:nvPr/>
          </p:nvSpPr>
          <p:spPr bwMode="auto">
            <a:xfrm>
              <a:off x="3261360" y="1912620"/>
              <a:ext cx="5036820" cy="3657600"/>
            </a:xfrm>
            <a:custGeom>
              <a:avLst/>
              <a:gdLst>
                <a:gd name="connsiteX0" fmla="*/ 0 w 5036820"/>
                <a:gd name="connsiteY0" fmla="*/ 1501140 h 3657600"/>
                <a:gd name="connsiteX1" fmla="*/ 266700 w 5036820"/>
                <a:gd name="connsiteY1" fmla="*/ 731520 h 3657600"/>
                <a:gd name="connsiteX2" fmla="*/ 1676400 w 5036820"/>
                <a:gd name="connsiteY2" fmla="*/ 0 h 3657600"/>
                <a:gd name="connsiteX3" fmla="*/ 3505200 w 5036820"/>
                <a:gd name="connsiteY3" fmla="*/ 220980 h 3657600"/>
                <a:gd name="connsiteX4" fmla="*/ 4701540 w 5036820"/>
                <a:gd name="connsiteY4" fmla="*/ 746760 h 3657600"/>
                <a:gd name="connsiteX5" fmla="*/ 5036820 w 5036820"/>
                <a:gd name="connsiteY5" fmla="*/ 1348740 h 3657600"/>
                <a:gd name="connsiteX6" fmla="*/ 4800600 w 5036820"/>
                <a:gd name="connsiteY6" fmla="*/ 1554480 h 3657600"/>
                <a:gd name="connsiteX7" fmla="*/ 4823460 w 5036820"/>
                <a:gd name="connsiteY7" fmla="*/ 2087880 h 3657600"/>
                <a:gd name="connsiteX8" fmla="*/ 4130040 w 5036820"/>
                <a:gd name="connsiteY8" fmla="*/ 3131820 h 3657600"/>
                <a:gd name="connsiteX9" fmla="*/ 2392680 w 5036820"/>
                <a:gd name="connsiteY9" fmla="*/ 3657600 h 3657600"/>
                <a:gd name="connsiteX10" fmla="*/ 624840 w 5036820"/>
                <a:gd name="connsiteY10" fmla="*/ 3230880 h 3657600"/>
                <a:gd name="connsiteX11" fmla="*/ 129540 w 5036820"/>
                <a:gd name="connsiteY11" fmla="*/ 2545080 h 3657600"/>
                <a:gd name="connsiteX12" fmla="*/ 0 w 5036820"/>
                <a:gd name="connsiteY12" fmla="*/ 150114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36820" h="3657600">
                  <a:moveTo>
                    <a:pt x="0" y="1501140"/>
                  </a:moveTo>
                  <a:lnTo>
                    <a:pt x="266700" y="731520"/>
                  </a:lnTo>
                  <a:lnTo>
                    <a:pt x="1676400" y="0"/>
                  </a:lnTo>
                  <a:lnTo>
                    <a:pt x="3505200" y="220980"/>
                  </a:lnTo>
                  <a:lnTo>
                    <a:pt x="4701540" y="746760"/>
                  </a:lnTo>
                  <a:lnTo>
                    <a:pt x="5036820" y="1348740"/>
                  </a:lnTo>
                  <a:lnTo>
                    <a:pt x="4800600" y="1554480"/>
                  </a:lnTo>
                  <a:lnTo>
                    <a:pt x="4823460" y="2087880"/>
                  </a:lnTo>
                  <a:lnTo>
                    <a:pt x="4130040" y="3131820"/>
                  </a:lnTo>
                  <a:lnTo>
                    <a:pt x="2392680" y="3657600"/>
                  </a:lnTo>
                  <a:lnTo>
                    <a:pt x="624840" y="3230880"/>
                  </a:lnTo>
                  <a:lnTo>
                    <a:pt x="129540" y="2545080"/>
                  </a:lnTo>
                  <a:lnTo>
                    <a:pt x="0" y="150114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8709660" y="2308860"/>
              <a:ext cx="1028700" cy="1729740"/>
            </a:xfrm>
            <a:custGeom>
              <a:avLst/>
              <a:gdLst>
                <a:gd name="connsiteX0" fmla="*/ 60960 w 1028700"/>
                <a:gd name="connsiteY0" fmla="*/ 533400 h 1729740"/>
                <a:gd name="connsiteX1" fmla="*/ 822960 w 1028700"/>
                <a:gd name="connsiteY1" fmla="*/ 0 h 1729740"/>
                <a:gd name="connsiteX2" fmla="*/ 777240 w 1028700"/>
                <a:gd name="connsiteY2" fmla="*/ 266700 h 1729740"/>
                <a:gd name="connsiteX3" fmla="*/ 937260 w 1028700"/>
                <a:gd name="connsiteY3" fmla="*/ 579120 h 1729740"/>
                <a:gd name="connsiteX4" fmla="*/ 822960 w 1028700"/>
                <a:gd name="connsiteY4" fmla="*/ 701040 h 1729740"/>
                <a:gd name="connsiteX5" fmla="*/ 1028700 w 1028700"/>
                <a:gd name="connsiteY5" fmla="*/ 1181100 h 1729740"/>
                <a:gd name="connsiteX6" fmla="*/ 822960 w 1028700"/>
                <a:gd name="connsiteY6" fmla="*/ 1386840 h 1729740"/>
                <a:gd name="connsiteX7" fmla="*/ 655320 w 1028700"/>
                <a:gd name="connsiteY7" fmla="*/ 1729740 h 1729740"/>
                <a:gd name="connsiteX8" fmla="*/ 0 w 1028700"/>
                <a:gd name="connsiteY8" fmla="*/ 1447800 h 1729740"/>
                <a:gd name="connsiteX9" fmla="*/ 60960 w 1028700"/>
                <a:gd name="connsiteY9" fmla="*/ 53340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8700" h="1729740">
                  <a:moveTo>
                    <a:pt x="60960" y="533400"/>
                  </a:moveTo>
                  <a:lnTo>
                    <a:pt x="822960" y="0"/>
                  </a:lnTo>
                  <a:lnTo>
                    <a:pt x="777240" y="266700"/>
                  </a:lnTo>
                  <a:lnTo>
                    <a:pt x="937260" y="579120"/>
                  </a:lnTo>
                  <a:lnTo>
                    <a:pt x="822960" y="701040"/>
                  </a:lnTo>
                  <a:lnTo>
                    <a:pt x="1028700" y="1181100"/>
                  </a:lnTo>
                  <a:lnTo>
                    <a:pt x="822960" y="1386840"/>
                  </a:lnTo>
                  <a:lnTo>
                    <a:pt x="655320" y="1729740"/>
                  </a:lnTo>
                  <a:lnTo>
                    <a:pt x="0" y="1447800"/>
                  </a:lnTo>
                  <a:lnTo>
                    <a:pt x="60960" y="53340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2758440" y="2278380"/>
              <a:ext cx="6393180" cy="2910840"/>
            </a:xfrm>
            <a:custGeom>
              <a:avLst/>
              <a:gdLst>
                <a:gd name="connsiteX0" fmla="*/ 0 w 6393180"/>
                <a:gd name="connsiteY0" fmla="*/ 1874520 h 2910840"/>
                <a:gd name="connsiteX1" fmla="*/ 0 w 6393180"/>
                <a:gd name="connsiteY1" fmla="*/ 1874520 h 2910840"/>
                <a:gd name="connsiteX2" fmla="*/ 60960 w 6393180"/>
                <a:gd name="connsiteY2" fmla="*/ 1760220 h 2910840"/>
                <a:gd name="connsiteX3" fmla="*/ 563880 w 6393180"/>
                <a:gd name="connsiteY3" fmla="*/ 998220 h 2910840"/>
                <a:gd name="connsiteX4" fmla="*/ 1699260 w 6393180"/>
                <a:gd name="connsiteY4" fmla="*/ 152400 h 2910840"/>
                <a:gd name="connsiteX5" fmla="*/ 3032760 w 6393180"/>
                <a:gd name="connsiteY5" fmla="*/ 0 h 2910840"/>
                <a:gd name="connsiteX6" fmla="*/ 4831080 w 6393180"/>
                <a:gd name="connsiteY6" fmla="*/ 441960 h 2910840"/>
                <a:gd name="connsiteX7" fmla="*/ 5524500 w 6393180"/>
                <a:gd name="connsiteY7" fmla="*/ 845820 h 2910840"/>
                <a:gd name="connsiteX8" fmla="*/ 6019800 w 6393180"/>
                <a:gd name="connsiteY8" fmla="*/ 556260 h 2910840"/>
                <a:gd name="connsiteX9" fmla="*/ 6393180 w 6393180"/>
                <a:gd name="connsiteY9" fmla="*/ 861060 h 2910840"/>
                <a:gd name="connsiteX10" fmla="*/ 5951220 w 6393180"/>
                <a:gd name="connsiteY10" fmla="*/ 1470660 h 2910840"/>
                <a:gd name="connsiteX11" fmla="*/ 5311140 w 6393180"/>
                <a:gd name="connsiteY11" fmla="*/ 1348740 h 2910840"/>
                <a:gd name="connsiteX12" fmla="*/ 4716780 w 6393180"/>
                <a:gd name="connsiteY12" fmla="*/ 2156460 h 2910840"/>
                <a:gd name="connsiteX13" fmla="*/ 3246120 w 6393180"/>
                <a:gd name="connsiteY13" fmla="*/ 2750820 h 2910840"/>
                <a:gd name="connsiteX14" fmla="*/ 1798320 w 6393180"/>
                <a:gd name="connsiteY14" fmla="*/ 2910840 h 2910840"/>
                <a:gd name="connsiteX15" fmla="*/ 335280 w 6393180"/>
                <a:gd name="connsiteY15" fmla="*/ 2575560 h 2910840"/>
                <a:gd name="connsiteX16" fmla="*/ 0 w 6393180"/>
                <a:gd name="connsiteY16" fmla="*/ 1874520 h 291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93180" h="2910840">
                  <a:moveTo>
                    <a:pt x="0" y="1874520"/>
                  </a:moveTo>
                  <a:lnTo>
                    <a:pt x="0" y="1874520"/>
                  </a:lnTo>
                  <a:lnTo>
                    <a:pt x="60960" y="1760220"/>
                  </a:lnTo>
                  <a:lnTo>
                    <a:pt x="563880" y="998220"/>
                  </a:lnTo>
                  <a:lnTo>
                    <a:pt x="1699260" y="152400"/>
                  </a:lnTo>
                  <a:lnTo>
                    <a:pt x="3032760" y="0"/>
                  </a:lnTo>
                  <a:lnTo>
                    <a:pt x="4831080" y="441960"/>
                  </a:lnTo>
                  <a:lnTo>
                    <a:pt x="5524500" y="845820"/>
                  </a:lnTo>
                  <a:lnTo>
                    <a:pt x="6019800" y="556260"/>
                  </a:lnTo>
                  <a:lnTo>
                    <a:pt x="6393180" y="861060"/>
                  </a:lnTo>
                  <a:lnTo>
                    <a:pt x="5951220" y="1470660"/>
                  </a:lnTo>
                  <a:lnTo>
                    <a:pt x="5311140" y="1348740"/>
                  </a:lnTo>
                  <a:lnTo>
                    <a:pt x="4716780" y="2156460"/>
                  </a:lnTo>
                  <a:lnTo>
                    <a:pt x="3246120" y="2750820"/>
                  </a:lnTo>
                  <a:lnTo>
                    <a:pt x="1798320" y="2910840"/>
                  </a:lnTo>
                  <a:lnTo>
                    <a:pt x="335280" y="2575560"/>
                  </a:lnTo>
                  <a:lnTo>
                    <a:pt x="0" y="1874520"/>
                  </a:lnTo>
                  <a:close/>
                </a:path>
              </a:pathLst>
            </a:custGeom>
            <a:pattFill prst="openDmnd">
              <a:fgClr>
                <a:srgbClr val="CC9900"/>
              </a:fgClr>
              <a:bgClr>
                <a:srgbClr val="996600"/>
              </a:bgClr>
            </a:patt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2598420" y="4556760"/>
              <a:ext cx="495300" cy="289560"/>
            </a:xfrm>
            <a:custGeom>
              <a:avLst/>
              <a:gdLst>
                <a:gd name="connsiteX0" fmla="*/ 472440 w 495300"/>
                <a:gd name="connsiteY0" fmla="*/ 144780 h 289560"/>
                <a:gd name="connsiteX1" fmla="*/ 137160 w 495300"/>
                <a:gd name="connsiteY1" fmla="*/ 0 h 289560"/>
                <a:gd name="connsiteX2" fmla="*/ 0 w 495300"/>
                <a:gd name="connsiteY2" fmla="*/ 30480 h 289560"/>
                <a:gd name="connsiteX3" fmla="*/ 45720 w 495300"/>
                <a:gd name="connsiteY3" fmla="*/ 152400 h 289560"/>
                <a:gd name="connsiteX4" fmla="*/ 243840 w 495300"/>
                <a:gd name="connsiteY4" fmla="*/ 251460 h 289560"/>
                <a:gd name="connsiteX5" fmla="*/ 495300 w 495300"/>
                <a:gd name="connsiteY5" fmla="*/ 289560 h 289560"/>
                <a:gd name="connsiteX6" fmla="*/ 472440 w 495300"/>
                <a:gd name="connsiteY6" fmla="*/ 14478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289560">
                  <a:moveTo>
                    <a:pt x="472440" y="144780"/>
                  </a:moveTo>
                  <a:lnTo>
                    <a:pt x="137160" y="0"/>
                  </a:lnTo>
                  <a:lnTo>
                    <a:pt x="0" y="30480"/>
                  </a:lnTo>
                  <a:lnTo>
                    <a:pt x="45720" y="152400"/>
                  </a:lnTo>
                  <a:lnTo>
                    <a:pt x="243840" y="251460"/>
                  </a:lnTo>
                  <a:lnTo>
                    <a:pt x="495300" y="289560"/>
                  </a:lnTo>
                  <a:lnTo>
                    <a:pt x="472440" y="14478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 bwMode="auto">
            <a:xfrm>
              <a:off x="2674620" y="4053840"/>
              <a:ext cx="487680" cy="830580"/>
            </a:xfrm>
            <a:custGeom>
              <a:avLst/>
              <a:gdLst>
                <a:gd name="connsiteX0" fmla="*/ 152400 w 487680"/>
                <a:gd name="connsiteY0" fmla="*/ 68580 h 830580"/>
                <a:gd name="connsiteX1" fmla="*/ 38100 w 487680"/>
                <a:gd name="connsiteY1" fmla="*/ 0 h 830580"/>
                <a:gd name="connsiteX2" fmla="*/ 0 w 487680"/>
                <a:gd name="connsiteY2" fmla="*/ 106680 h 830580"/>
                <a:gd name="connsiteX3" fmla="*/ 228600 w 487680"/>
                <a:gd name="connsiteY3" fmla="*/ 533400 h 830580"/>
                <a:gd name="connsiteX4" fmla="*/ 350520 w 487680"/>
                <a:gd name="connsiteY4" fmla="*/ 800100 h 830580"/>
                <a:gd name="connsiteX5" fmla="*/ 441960 w 487680"/>
                <a:gd name="connsiteY5" fmla="*/ 830580 h 830580"/>
                <a:gd name="connsiteX6" fmla="*/ 487680 w 487680"/>
                <a:gd name="connsiteY6" fmla="*/ 739140 h 830580"/>
                <a:gd name="connsiteX7" fmla="*/ 342900 w 487680"/>
                <a:gd name="connsiteY7" fmla="*/ 396240 h 830580"/>
                <a:gd name="connsiteX8" fmla="*/ 152400 w 487680"/>
                <a:gd name="connsiteY8" fmla="*/ 68580 h 83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680" h="830580">
                  <a:moveTo>
                    <a:pt x="152400" y="68580"/>
                  </a:moveTo>
                  <a:lnTo>
                    <a:pt x="38100" y="0"/>
                  </a:lnTo>
                  <a:lnTo>
                    <a:pt x="0" y="106680"/>
                  </a:lnTo>
                  <a:lnTo>
                    <a:pt x="228600" y="533400"/>
                  </a:lnTo>
                  <a:lnTo>
                    <a:pt x="350520" y="800100"/>
                  </a:lnTo>
                  <a:lnTo>
                    <a:pt x="441960" y="830580"/>
                  </a:lnTo>
                  <a:lnTo>
                    <a:pt x="487680" y="739140"/>
                  </a:lnTo>
                  <a:lnTo>
                    <a:pt x="342900" y="396240"/>
                  </a:lnTo>
                  <a:lnTo>
                    <a:pt x="152400" y="6858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3741420" y="3924300"/>
              <a:ext cx="426720" cy="1066800"/>
            </a:xfrm>
            <a:custGeom>
              <a:avLst/>
              <a:gdLst>
                <a:gd name="connsiteX0" fmla="*/ 0 w 426720"/>
                <a:gd name="connsiteY0" fmla="*/ 0 h 1066800"/>
                <a:gd name="connsiteX1" fmla="*/ 205740 w 426720"/>
                <a:gd name="connsiteY1" fmla="*/ 533400 h 1066800"/>
                <a:gd name="connsiteX2" fmla="*/ 60960 w 426720"/>
                <a:gd name="connsiteY2" fmla="*/ 1066800 h 1066800"/>
                <a:gd name="connsiteX3" fmla="*/ 426720 w 426720"/>
                <a:gd name="connsiteY3" fmla="*/ 541020 h 1066800"/>
                <a:gd name="connsiteX4" fmla="*/ 0 w 426720"/>
                <a:gd name="connsiteY4" fmla="*/ 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6720" h="1066800">
                  <a:moveTo>
                    <a:pt x="0" y="0"/>
                  </a:moveTo>
                  <a:lnTo>
                    <a:pt x="205740" y="533400"/>
                  </a:lnTo>
                  <a:lnTo>
                    <a:pt x="60960" y="1066800"/>
                  </a:lnTo>
                  <a:lnTo>
                    <a:pt x="426720" y="54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4290060" y="3893820"/>
              <a:ext cx="1272540" cy="899160"/>
            </a:xfrm>
            <a:custGeom>
              <a:avLst/>
              <a:gdLst>
                <a:gd name="connsiteX0" fmla="*/ 0 w 1272540"/>
                <a:gd name="connsiteY0" fmla="*/ 449580 h 899160"/>
                <a:gd name="connsiteX1" fmla="*/ 792480 w 1272540"/>
                <a:gd name="connsiteY1" fmla="*/ 0 h 899160"/>
                <a:gd name="connsiteX2" fmla="*/ 1272540 w 1272540"/>
                <a:gd name="connsiteY2" fmla="*/ 396240 h 899160"/>
                <a:gd name="connsiteX3" fmla="*/ 1143000 w 1272540"/>
                <a:gd name="connsiteY3" fmla="*/ 899160 h 899160"/>
                <a:gd name="connsiteX4" fmla="*/ 99060 w 1272540"/>
                <a:gd name="connsiteY4" fmla="*/ 83820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40" h="899160">
                  <a:moveTo>
                    <a:pt x="0" y="449580"/>
                  </a:moveTo>
                  <a:lnTo>
                    <a:pt x="792480" y="0"/>
                  </a:lnTo>
                  <a:lnTo>
                    <a:pt x="1272540" y="396240"/>
                  </a:lnTo>
                  <a:lnTo>
                    <a:pt x="1143000" y="899160"/>
                  </a:lnTo>
                  <a:lnTo>
                    <a:pt x="99060" y="838200"/>
                  </a:lnTo>
                </a:path>
              </a:pathLst>
            </a:custGeom>
            <a:noFill/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2926080" y="360426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3135630" y="397764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3001610" y="361950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>
              <a:off x="3289262" y="409194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4097905" y="1097109"/>
            <a:ext cx="1656565" cy="988886"/>
            <a:chOff x="-11430" y="3039195"/>
            <a:chExt cx="5246371" cy="3131820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-11430" y="3039195"/>
              <a:ext cx="3619500" cy="3131820"/>
              <a:chOff x="26670" y="3026570"/>
              <a:chExt cx="3619500" cy="3131820"/>
            </a:xfrm>
          </p:grpSpPr>
          <p:sp>
            <p:nvSpPr>
              <p:cNvPr id="69" name="フリーフォーム 68"/>
              <p:cNvSpPr/>
              <p:nvPr/>
            </p:nvSpPr>
            <p:spPr bwMode="auto">
              <a:xfrm>
                <a:off x="1642110" y="3026570"/>
                <a:ext cx="563880" cy="411480"/>
              </a:xfrm>
              <a:custGeom>
                <a:avLst/>
                <a:gdLst>
                  <a:gd name="connsiteX0" fmla="*/ 0 w 563880"/>
                  <a:gd name="connsiteY0" fmla="*/ 411480 h 411480"/>
                  <a:gd name="connsiteX1" fmla="*/ 114300 w 563880"/>
                  <a:gd name="connsiteY1" fmla="*/ 182880 h 411480"/>
                  <a:gd name="connsiteX2" fmla="*/ 259080 w 563880"/>
                  <a:gd name="connsiteY2" fmla="*/ 22860 h 411480"/>
                  <a:gd name="connsiteX3" fmla="*/ 457200 w 563880"/>
                  <a:gd name="connsiteY3" fmla="*/ 0 h 411480"/>
                  <a:gd name="connsiteX4" fmla="*/ 563880 w 563880"/>
                  <a:gd name="connsiteY4" fmla="*/ 114300 h 411480"/>
                  <a:gd name="connsiteX5" fmla="*/ 548640 w 563880"/>
                  <a:gd name="connsiteY5" fmla="*/ 190500 h 411480"/>
                  <a:gd name="connsiteX6" fmla="*/ 342900 w 563880"/>
                  <a:gd name="connsiteY6" fmla="*/ 266700 h 411480"/>
                  <a:gd name="connsiteX7" fmla="*/ 205740 w 563880"/>
                  <a:gd name="connsiteY7" fmla="*/ 396240 h 411480"/>
                  <a:gd name="connsiteX8" fmla="*/ 0 w 563880"/>
                  <a:gd name="connsiteY8" fmla="*/ 41148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" h="411480">
                    <a:moveTo>
                      <a:pt x="0" y="411480"/>
                    </a:moveTo>
                    <a:lnTo>
                      <a:pt x="114300" y="182880"/>
                    </a:lnTo>
                    <a:lnTo>
                      <a:pt x="259080" y="22860"/>
                    </a:lnTo>
                    <a:lnTo>
                      <a:pt x="457200" y="0"/>
                    </a:lnTo>
                    <a:lnTo>
                      <a:pt x="563880" y="114300"/>
                    </a:lnTo>
                    <a:lnTo>
                      <a:pt x="548640" y="190500"/>
                    </a:lnTo>
                    <a:lnTo>
                      <a:pt x="342900" y="266700"/>
                    </a:lnTo>
                    <a:lnTo>
                      <a:pt x="205740" y="396240"/>
                    </a:lnTo>
                    <a:lnTo>
                      <a:pt x="0" y="41148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69"/>
              <p:cNvSpPr/>
              <p:nvPr/>
            </p:nvSpPr>
            <p:spPr bwMode="auto">
              <a:xfrm>
                <a:off x="26670" y="3422810"/>
                <a:ext cx="3619500" cy="2598420"/>
              </a:xfrm>
              <a:custGeom>
                <a:avLst/>
                <a:gdLst>
                  <a:gd name="connsiteX0" fmla="*/ 1729740 w 3619500"/>
                  <a:gd name="connsiteY0" fmla="*/ 0 h 2598420"/>
                  <a:gd name="connsiteX1" fmla="*/ 876300 w 3619500"/>
                  <a:gd name="connsiteY1" fmla="*/ 60960 h 2598420"/>
                  <a:gd name="connsiteX2" fmla="*/ 815340 w 3619500"/>
                  <a:gd name="connsiteY2" fmla="*/ 114300 h 2598420"/>
                  <a:gd name="connsiteX3" fmla="*/ 129540 w 3619500"/>
                  <a:gd name="connsiteY3" fmla="*/ 563880 h 2598420"/>
                  <a:gd name="connsiteX4" fmla="*/ 0 w 3619500"/>
                  <a:gd name="connsiteY4" fmla="*/ 1341120 h 2598420"/>
                  <a:gd name="connsiteX5" fmla="*/ 419100 w 3619500"/>
                  <a:gd name="connsiteY5" fmla="*/ 2164080 h 2598420"/>
                  <a:gd name="connsiteX6" fmla="*/ 1341120 w 3619500"/>
                  <a:gd name="connsiteY6" fmla="*/ 2590800 h 2598420"/>
                  <a:gd name="connsiteX7" fmla="*/ 2506980 w 3619500"/>
                  <a:gd name="connsiteY7" fmla="*/ 2598420 h 2598420"/>
                  <a:gd name="connsiteX8" fmla="*/ 3253740 w 3619500"/>
                  <a:gd name="connsiteY8" fmla="*/ 2148840 h 2598420"/>
                  <a:gd name="connsiteX9" fmla="*/ 3619500 w 3619500"/>
                  <a:gd name="connsiteY9" fmla="*/ 1280160 h 2598420"/>
                  <a:gd name="connsiteX10" fmla="*/ 3421380 w 3619500"/>
                  <a:gd name="connsiteY10" fmla="*/ 419100 h 2598420"/>
                  <a:gd name="connsiteX11" fmla="*/ 2903220 w 3619500"/>
                  <a:gd name="connsiteY11" fmla="*/ 91440 h 2598420"/>
                  <a:gd name="connsiteX12" fmla="*/ 1729740 w 3619500"/>
                  <a:gd name="connsiteY12" fmla="*/ 0 h 259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19500" h="2598420">
                    <a:moveTo>
                      <a:pt x="1729740" y="0"/>
                    </a:moveTo>
                    <a:lnTo>
                      <a:pt x="876300" y="60960"/>
                    </a:lnTo>
                    <a:lnTo>
                      <a:pt x="815340" y="114300"/>
                    </a:lnTo>
                    <a:lnTo>
                      <a:pt x="129540" y="563880"/>
                    </a:lnTo>
                    <a:lnTo>
                      <a:pt x="0" y="1341120"/>
                    </a:lnTo>
                    <a:lnTo>
                      <a:pt x="419100" y="2164080"/>
                    </a:lnTo>
                    <a:lnTo>
                      <a:pt x="1341120" y="2590800"/>
                    </a:lnTo>
                    <a:lnTo>
                      <a:pt x="2506980" y="2598420"/>
                    </a:lnTo>
                    <a:lnTo>
                      <a:pt x="3253740" y="2148840"/>
                    </a:lnTo>
                    <a:lnTo>
                      <a:pt x="3619500" y="1280160"/>
                    </a:lnTo>
                    <a:lnTo>
                      <a:pt x="3421380" y="419100"/>
                    </a:lnTo>
                    <a:lnTo>
                      <a:pt x="2903220" y="91440"/>
                    </a:lnTo>
                    <a:lnTo>
                      <a:pt x="172974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 70"/>
              <p:cNvSpPr/>
              <p:nvPr/>
            </p:nvSpPr>
            <p:spPr bwMode="auto">
              <a:xfrm>
                <a:off x="445770" y="3361850"/>
                <a:ext cx="2743200" cy="2727960"/>
              </a:xfrm>
              <a:custGeom>
                <a:avLst/>
                <a:gdLst>
                  <a:gd name="connsiteX0" fmla="*/ 1295400 w 2743200"/>
                  <a:gd name="connsiteY0" fmla="*/ 0 h 2727960"/>
                  <a:gd name="connsiteX1" fmla="*/ 411480 w 2743200"/>
                  <a:gd name="connsiteY1" fmla="*/ 68580 h 2727960"/>
                  <a:gd name="connsiteX2" fmla="*/ 129540 w 2743200"/>
                  <a:gd name="connsiteY2" fmla="*/ 754380 h 2727960"/>
                  <a:gd name="connsiteX3" fmla="*/ 0 w 2743200"/>
                  <a:gd name="connsiteY3" fmla="*/ 1463040 h 2727960"/>
                  <a:gd name="connsiteX4" fmla="*/ 228600 w 2743200"/>
                  <a:gd name="connsiteY4" fmla="*/ 2232660 h 2727960"/>
                  <a:gd name="connsiteX5" fmla="*/ 373380 w 2743200"/>
                  <a:gd name="connsiteY5" fmla="*/ 2468880 h 2727960"/>
                  <a:gd name="connsiteX6" fmla="*/ 960120 w 2743200"/>
                  <a:gd name="connsiteY6" fmla="*/ 2705100 h 2727960"/>
                  <a:gd name="connsiteX7" fmla="*/ 2004060 w 2743200"/>
                  <a:gd name="connsiteY7" fmla="*/ 2727960 h 2727960"/>
                  <a:gd name="connsiteX8" fmla="*/ 2484120 w 2743200"/>
                  <a:gd name="connsiteY8" fmla="*/ 2461260 h 2727960"/>
                  <a:gd name="connsiteX9" fmla="*/ 2743200 w 2743200"/>
                  <a:gd name="connsiteY9" fmla="*/ 1234440 h 2727960"/>
                  <a:gd name="connsiteX10" fmla="*/ 2590800 w 2743200"/>
                  <a:gd name="connsiteY10" fmla="*/ 586740 h 2727960"/>
                  <a:gd name="connsiteX11" fmla="*/ 2247900 w 2743200"/>
                  <a:gd name="connsiteY11" fmla="*/ 106680 h 2727960"/>
                  <a:gd name="connsiteX12" fmla="*/ 1295400 w 2743200"/>
                  <a:gd name="connsiteY12" fmla="*/ 0 h 272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43200" h="2727960">
                    <a:moveTo>
                      <a:pt x="1295400" y="0"/>
                    </a:moveTo>
                    <a:lnTo>
                      <a:pt x="411480" y="68580"/>
                    </a:lnTo>
                    <a:lnTo>
                      <a:pt x="129540" y="754380"/>
                    </a:lnTo>
                    <a:lnTo>
                      <a:pt x="0" y="1463040"/>
                    </a:lnTo>
                    <a:lnTo>
                      <a:pt x="228600" y="2232660"/>
                    </a:lnTo>
                    <a:lnTo>
                      <a:pt x="373380" y="2468880"/>
                    </a:lnTo>
                    <a:lnTo>
                      <a:pt x="960120" y="2705100"/>
                    </a:lnTo>
                    <a:lnTo>
                      <a:pt x="2004060" y="2727960"/>
                    </a:lnTo>
                    <a:lnTo>
                      <a:pt x="2484120" y="2461260"/>
                    </a:lnTo>
                    <a:lnTo>
                      <a:pt x="2743200" y="1234440"/>
                    </a:lnTo>
                    <a:lnTo>
                      <a:pt x="2590800" y="586740"/>
                    </a:lnTo>
                    <a:lnTo>
                      <a:pt x="2247900" y="106680"/>
                    </a:lnTo>
                    <a:lnTo>
                      <a:pt x="129540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 bwMode="auto">
              <a:xfrm>
                <a:off x="1032510" y="3338990"/>
                <a:ext cx="1531620" cy="2819400"/>
              </a:xfrm>
              <a:custGeom>
                <a:avLst/>
                <a:gdLst>
                  <a:gd name="connsiteX0" fmla="*/ 693420 w 1531620"/>
                  <a:gd name="connsiteY0" fmla="*/ 0 h 2819400"/>
                  <a:gd name="connsiteX1" fmla="*/ 182880 w 1531620"/>
                  <a:gd name="connsiteY1" fmla="*/ 30480 h 2819400"/>
                  <a:gd name="connsiteX2" fmla="*/ 0 w 1531620"/>
                  <a:gd name="connsiteY2" fmla="*/ 1143000 h 2819400"/>
                  <a:gd name="connsiteX3" fmla="*/ 327660 w 1531620"/>
                  <a:gd name="connsiteY3" fmla="*/ 2766060 h 2819400"/>
                  <a:gd name="connsiteX4" fmla="*/ 960120 w 1531620"/>
                  <a:gd name="connsiteY4" fmla="*/ 2819400 h 2819400"/>
                  <a:gd name="connsiteX5" fmla="*/ 1371600 w 1531620"/>
                  <a:gd name="connsiteY5" fmla="*/ 2484120 h 2819400"/>
                  <a:gd name="connsiteX6" fmla="*/ 1531620 w 1531620"/>
                  <a:gd name="connsiteY6" fmla="*/ 1181100 h 2819400"/>
                  <a:gd name="connsiteX7" fmla="*/ 1196340 w 1531620"/>
                  <a:gd name="connsiteY7" fmla="*/ 45720 h 2819400"/>
                  <a:gd name="connsiteX8" fmla="*/ 693420 w 1531620"/>
                  <a:gd name="connsiteY8" fmla="*/ 0 h 281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1620" h="2819400">
                    <a:moveTo>
                      <a:pt x="693420" y="0"/>
                    </a:moveTo>
                    <a:lnTo>
                      <a:pt x="182880" y="30480"/>
                    </a:lnTo>
                    <a:lnTo>
                      <a:pt x="0" y="1143000"/>
                    </a:lnTo>
                    <a:lnTo>
                      <a:pt x="327660" y="2766060"/>
                    </a:lnTo>
                    <a:lnTo>
                      <a:pt x="960120" y="2819400"/>
                    </a:lnTo>
                    <a:lnTo>
                      <a:pt x="1371600" y="2484120"/>
                    </a:lnTo>
                    <a:lnTo>
                      <a:pt x="1531620" y="1181100"/>
                    </a:lnTo>
                    <a:lnTo>
                      <a:pt x="1196340" y="45720"/>
                    </a:lnTo>
                    <a:lnTo>
                      <a:pt x="69342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 57"/>
            <p:cNvSpPr/>
            <p:nvPr/>
          </p:nvSpPr>
          <p:spPr bwMode="auto">
            <a:xfrm>
              <a:off x="1546860" y="3558539"/>
              <a:ext cx="3505200" cy="2612475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299443" y="380682"/>
                    <a:pt x="281940" y="396240"/>
                  </a:cubicBezTo>
                  <a:cubicBezTo>
                    <a:pt x="275937" y="401576"/>
                    <a:pt x="265968" y="399727"/>
                    <a:pt x="259080" y="403860"/>
                  </a:cubicBezTo>
                  <a:cubicBezTo>
                    <a:pt x="252920" y="407556"/>
                    <a:pt x="248920" y="414020"/>
                    <a:pt x="243840" y="41910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solidFill>
              <a:srgbClr val="006600"/>
            </a:solidFill>
            <a:ln w="3810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3705225" y="3335190"/>
              <a:ext cx="304800" cy="693420"/>
            </a:xfrm>
            <a:custGeom>
              <a:avLst/>
              <a:gdLst>
                <a:gd name="connsiteX0" fmla="*/ 0 w 304800"/>
                <a:gd name="connsiteY0" fmla="*/ 617220 h 693420"/>
                <a:gd name="connsiteX1" fmla="*/ 76200 w 304800"/>
                <a:gd name="connsiteY1" fmla="*/ 419100 h 693420"/>
                <a:gd name="connsiteX2" fmla="*/ 0 w 304800"/>
                <a:gd name="connsiteY2" fmla="*/ 83820 h 693420"/>
                <a:gd name="connsiteX3" fmla="*/ 121920 w 304800"/>
                <a:gd name="connsiteY3" fmla="*/ 0 h 693420"/>
                <a:gd name="connsiteX4" fmla="*/ 289560 w 304800"/>
                <a:gd name="connsiteY4" fmla="*/ 38100 h 693420"/>
                <a:gd name="connsiteX5" fmla="*/ 304800 w 304800"/>
                <a:gd name="connsiteY5" fmla="*/ 259080 h 693420"/>
                <a:gd name="connsiteX6" fmla="*/ 297180 w 304800"/>
                <a:gd name="connsiteY6" fmla="*/ 510540 h 693420"/>
                <a:gd name="connsiteX7" fmla="*/ 167640 w 304800"/>
                <a:gd name="connsiteY7" fmla="*/ 693420 h 693420"/>
                <a:gd name="connsiteX8" fmla="*/ 0 w 304800"/>
                <a:gd name="connsiteY8" fmla="*/ 61722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93420">
                  <a:moveTo>
                    <a:pt x="0" y="617220"/>
                  </a:moveTo>
                  <a:lnTo>
                    <a:pt x="76200" y="419100"/>
                  </a:lnTo>
                  <a:lnTo>
                    <a:pt x="0" y="83820"/>
                  </a:lnTo>
                  <a:lnTo>
                    <a:pt x="121920" y="0"/>
                  </a:lnTo>
                  <a:lnTo>
                    <a:pt x="289560" y="38100"/>
                  </a:lnTo>
                  <a:lnTo>
                    <a:pt x="304800" y="259080"/>
                  </a:lnTo>
                  <a:lnTo>
                    <a:pt x="297180" y="510540"/>
                  </a:lnTo>
                  <a:lnTo>
                    <a:pt x="167640" y="693420"/>
                  </a:lnTo>
                  <a:lnTo>
                    <a:pt x="0" y="61722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2205991" y="3777630"/>
              <a:ext cx="3028950" cy="2318370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  <a:gd name="connsiteX0" fmla="*/ 1974004 w 3505624"/>
                <a:gd name="connsiteY0" fmla="*/ 121920 h 2537460"/>
                <a:gd name="connsiteX1" fmla="*/ 762424 w 3505624"/>
                <a:gd name="connsiteY1" fmla="*/ 22860 h 2537460"/>
                <a:gd name="connsiteX2" fmla="*/ 328084 w 3505624"/>
                <a:gd name="connsiteY2" fmla="*/ 342900 h 2537460"/>
                <a:gd name="connsiteX3" fmla="*/ 282364 w 3505624"/>
                <a:gd name="connsiteY3" fmla="*/ 396240 h 2537460"/>
                <a:gd name="connsiteX4" fmla="*/ 259504 w 3505624"/>
                <a:gd name="connsiteY4" fmla="*/ 403860 h 2537460"/>
                <a:gd name="connsiteX5" fmla="*/ 424 w 3505624"/>
                <a:gd name="connsiteY5" fmla="*/ 891540 h 2537460"/>
                <a:gd name="connsiteX6" fmla="*/ 328084 w 3505624"/>
                <a:gd name="connsiteY6" fmla="*/ 1882140 h 2537460"/>
                <a:gd name="connsiteX7" fmla="*/ 1013884 w 3505624"/>
                <a:gd name="connsiteY7" fmla="*/ 2339340 h 2537460"/>
                <a:gd name="connsiteX8" fmla="*/ 1874944 w 3505624"/>
                <a:gd name="connsiteY8" fmla="*/ 2537460 h 2537460"/>
                <a:gd name="connsiteX9" fmla="*/ 2827444 w 3505624"/>
                <a:gd name="connsiteY9" fmla="*/ 2346960 h 2537460"/>
                <a:gd name="connsiteX10" fmla="*/ 3482764 w 3505624"/>
                <a:gd name="connsiteY10" fmla="*/ 1432560 h 2537460"/>
                <a:gd name="connsiteX11" fmla="*/ 3505624 w 3505624"/>
                <a:gd name="connsiteY11" fmla="*/ 441960 h 2537460"/>
                <a:gd name="connsiteX12" fmla="*/ 2956984 w 3505624"/>
                <a:gd name="connsiteY12" fmla="*/ 0 h 2537460"/>
                <a:gd name="connsiteX13" fmla="*/ 1974004 w 3505624"/>
                <a:gd name="connsiteY13" fmla="*/ 121920 h 2537460"/>
                <a:gd name="connsiteX0" fmla="*/ 1973762 w 3505382"/>
                <a:gd name="connsiteY0" fmla="*/ 121920 h 2537460"/>
                <a:gd name="connsiteX1" fmla="*/ 762182 w 3505382"/>
                <a:gd name="connsiteY1" fmla="*/ 22860 h 2537460"/>
                <a:gd name="connsiteX2" fmla="*/ 327842 w 3505382"/>
                <a:gd name="connsiteY2" fmla="*/ 342900 h 2537460"/>
                <a:gd name="connsiteX3" fmla="*/ 282122 w 3505382"/>
                <a:gd name="connsiteY3" fmla="*/ 396240 h 2537460"/>
                <a:gd name="connsiteX4" fmla="*/ 182 w 3505382"/>
                <a:gd name="connsiteY4" fmla="*/ 891540 h 2537460"/>
                <a:gd name="connsiteX5" fmla="*/ 327842 w 3505382"/>
                <a:gd name="connsiteY5" fmla="*/ 1882140 h 2537460"/>
                <a:gd name="connsiteX6" fmla="*/ 1013642 w 3505382"/>
                <a:gd name="connsiteY6" fmla="*/ 2339340 h 2537460"/>
                <a:gd name="connsiteX7" fmla="*/ 1874702 w 3505382"/>
                <a:gd name="connsiteY7" fmla="*/ 2537460 h 2537460"/>
                <a:gd name="connsiteX8" fmla="*/ 2827202 w 3505382"/>
                <a:gd name="connsiteY8" fmla="*/ 2346960 h 2537460"/>
                <a:gd name="connsiteX9" fmla="*/ 3482522 w 3505382"/>
                <a:gd name="connsiteY9" fmla="*/ 1432560 h 2537460"/>
                <a:gd name="connsiteX10" fmla="*/ 3505382 w 3505382"/>
                <a:gd name="connsiteY10" fmla="*/ 441960 h 2537460"/>
                <a:gd name="connsiteX11" fmla="*/ 2956742 w 3505382"/>
                <a:gd name="connsiteY11" fmla="*/ 0 h 2537460"/>
                <a:gd name="connsiteX12" fmla="*/ 1973762 w 3505382"/>
                <a:gd name="connsiteY12" fmla="*/ 121920 h 2537460"/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0 w 3505200"/>
                <a:gd name="connsiteY4" fmla="*/ 891540 h 2537460"/>
                <a:gd name="connsiteX5" fmla="*/ 327660 w 3505200"/>
                <a:gd name="connsiteY5" fmla="*/ 1882140 h 2537460"/>
                <a:gd name="connsiteX6" fmla="*/ 1013460 w 3505200"/>
                <a:gd name="connsiteY6" fmla="*/ 2339340 h 2537460"/>
                <a:gd name="connsiteX7" fmla="*/ 1874520 w 3505200"/>
                <a:gd name="connsiteY7" fmla="*/ 2537460 h 2537460"/>
                <a:gd name="connsiteX8" fmla="*/ 2827020 w 3505200"/>
                <a:gd name="connsiteY8" fmla="*/ 2346960 h 2537460"/>
                <a:gd name="connsiteX9" fmla="*/ 3482340 w 3505200"/>
                <a:gd name="connsiteY9" fmla="*/ 1432560 h 2537460"/>
                <a:gd name="connsiteX10" fmla="*/ 3505200 w 3505200"/>
                <a:gd name="connsiteY10" fmla="*/ 441960 h 2537460"/>
                <a:gd name="connsiteX11" fmla="*/ 2956560 w 3505200"/>
                <a:gd name="connsiteY11" fmla="*/ 0 h 2537460"/>
                <a:gd name="connsiteX12" fmla="*/ 1973580 w 3505200"/>
                <a:gd name="connsiteY12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336550" y="304800"/>
                    <a:pt x="281940" y="39624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 60"/>
            <p:cNvSpPr/>
            <p:nvPr/>
          </p:nvSpPr>
          <p:spPr bwMode="auto">
            <a:xfrm>
              <a:off x="2720340" y="4221480"/>
              <a:ext cx="1242060" cy="1584960"/>
            </a:xfrm>
            <a:custGeom>
              <a:avLst/>
              <a:gdLst>
                <a:gd name="connsiteX0" fmla="*/ 1158240 w 1242060"/>
                <a:gd name="connsiteY0" fmla="*/ 426720 h 1584960"/>
                <a:gd name="connsiteX1" fmla="*/ 784860 w 1242060"/>
                <a:gd name="connsiteY1" fmla="*/ 0 h 1584960"/>
                <a:gd name="connsiteX2" fmla="*/ 228600 w 1242060"/>
                <a:gd name="connsiteY2" fmla="*/ 83820 h 1584960"/>
                <a:gd name="connsiteX3" fmla="*/ 0 w 1242060"/>
                <a:gd name="connsiteY3" fmla="*/ 434340 h 1584960"/>
                <a:gd name="connsiteX4" fmla="*/ 160020 w 1242060"/>
                <a:gd name="connsiteY4" fmla="*/ 1051560 h 1584960"/>
                <a:gd name="connsiteX5" fmla="*/ 198120 w 1242060"/>
                <a:gd name="connsiteY5" fmla="*/ 1112520 h 1584960"/>
                <a:gd name="connsiteX6" fmla="*/ 769620 w 1242060"/>
                <a:gd name="connsiteY6" fmla="*/ 1501140 h 1584960"/>
                <a:gd name="connsiteX7" fmla="*/ 1181100 w 1242060"/>
                <a:gd name="connsiteY7" fmla="*/ 1584960 h 1584960"/>
                <a:gd name="connsiteX8" fmla="*/ 1242060 w 1242060"/>
                <a:gd name="connsiteY8" fmla="*/ 1013460 h 1584960"/>
                <a:gd name="connsiteX9" fmla="*/ 1158240 w 1242060"/>
                <a:gd name="connsiteY9" fmla="*/ 426720 h 158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584960">
                  <a:moveTo>
                    <a:pt x="1158240" y="426720"/>
                  </a:moveTo>
                  <a:lnTo>
                    <a:pt x="784860" y="0"/>
                  </a:lnTo>
                  <a:lnTo>
                    <a:pt x="228600" y="83820"/>
                  </a:lnTo>
                  <a:lnTo>
                    <a:pt x="0" y="434340"/>
                  </a:lnTo>
                  <a:lnTo>
                    <a:pt x="160020" y="1051560"/>
                  </a:lnTo>
                  <a:lnTo>
                    <a:pt x="198120" y="1112520"/>
                  </a:lnTo>
                  <a:lnTo>
                    <a:pt x="769620" y="1501140"/>
                  </a:lnTo>
                  <a:lnTo>
                    <a:pt x="1181100" y="1584960"/>
                  </a:lnTo>
                  <a:lnTo>
                    <a:pt x="1242060" y="1013460"/>
                  </a:lnTo>
                  <a:lnTo>
                    <a:pt x="1158240" y="42672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/>
            <p:cNvSpPr/>
            <p:nvPr/>
          </p:nvSpPr>
          <p:spPr bwMode="auto">
            <a:xfrm>
              <a:off x="3977640" y="4137660"/>
              <a:ext cx="876300" cy="1623060"/>
            </a:xfrm>
            <a:custGeom>
              <a:avLst/>
              <a:gdLst>
                <a:gd name="connsiteX0" fmla="*/ 434340 w 876300"/>
                <a:gd name="connsiteY0" fmla="*/ 0 h 1623060"/>
                <a:gd name="connsiteX1" fmla="*/ 68580 w 876300"/>
                <a:gd name="connsiteY1" fmla="*/ 22860 h 1623060"/>
                <a:gd name="connsiteX2" fmla="*/ 30480 w 876300"/>
                <a:gd name="connsiteY2" fmla="*/ 335280 h 1623060"/>
                <a:gd name="connsiteX3" fmla="*/ 30480 w 876300"/>
                <a:gd name="connsiteY3" fmla="*/ 403860 h 1623060"/>
                <a:gd name="connsiteX4" fmla="*/ 0 w 876300"/>
                <a:gd name="connsiteY4" fmla="*/ 731520 h 1623060"/>
                <a:gd name="connsiteX5" fmla="*/ 114300 w 876300"/>
                <a:gd name="connsiteY5" fmla="*/ 1181100 h 1623060"/>
                <a:gd name="connsiteX6" fmla="*/ 152400 w 876300"/>
                <a:gd name="connsiteY6" fmla="*/ 1623060 h 1623060"/>
                <a:gd name="connsiteX7" fmla="*/ 678180 w 876300"/>
                <a:gd name="connsiteY7" fmla="*/ 1234440 h 1623060"/>
                <a:gd name="connsiteX8" fmla="*/ 876300 w 876300"/>
                <a:gd name="connsiteY8" fmla="*/ 754380 h 1623060"/>
                <a:gd name="connsiteX9" fmla="*/ 815340 w 876300"/>
                <a:gd name="connsiteY9" fmla="*/ 213360 h 1623060"/>
                <a:gd name="connsiteX10" fmla="*/ 480060 w 876300"/>
                <a:gd name="connsiteY10" fmla="*/ 22860 h 1623060"/>
                <a:gd name="connsiteX11" fmla="*/ 434340 w 876300"/>
                <a:gd name="connsiteY11" fmla="*/ 0 h 162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6300" h="1623060">
                  <a:moveTo>
                    <a:pt x="434340" y="0"/>
                  </a:moveTo>
                  <a:lnTo>
                    <a:pt x="68580" y="22860"/>
                  </a:lnTo>
                  <a:lnTo>
                    <a:pt x="30480" y="335280"/>
                  </a:lnTo>
                  <a:lnTo>
                    <a:pt x="30480" y="403860"/>
                  </a:lnTo>
                  <a:lnTo>
                    <a:pt x="0" y="731520"/>
                  </a:lnTo>
                  <a:lnTo>
                    <a:pt x="114300" y="1181100"/>
                  </a:lnTo>
                  <a:lnTo>
                    <a:pt x="152400" y="1623060"/>
                  </a:lnTo>
                  <a:lnTo>
                    <a:pt x="678180" y="1234440"/>
                  </a:lnTo>
                  <a:lnTo>
                    <a:pt x="876300" y="754380"/>
                  </a:lnTo>
                  <a:lnTo>
                    <a:pt x="815340" y="213360"/>
                  </a:lnTo>
                  <a:lnTo>
                    <a:pt x="480060" y="22860"/>
                  </a:lnTo>
                  <a:lnTo>
                    <a:pt x="434340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 62"/>
            <p:cNvSpPr/>
            <p:nvPr/>
          </p:nvSpPr>
          <p:spPr bwMode="auto">
            <a:xfrm>
              <a:off x="314706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3406140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/>
            <p:cNvSpPr/>
            <p:nvPr/>
          </p:nvSpPr>
          <p:spPr bwMode="auto">
            <a:xfrm rot="1153427">
              <a:off x="3406140" y="522351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16052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097905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 rot="1153427">
              <a:off x="4160519" y="5137994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305718" y="2943972"/>
            <a:ext cx="1599085" cy="1397062"/>
            <a:chOff x="3802224" y="4103338"/>
            <a:chExt cx="2257554" cy="1972342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3802224" y="4103338"/>
              <a:ext cx="1455575" cy="1668749"/>
              <a:chOff x="1927860" y="2087880"/>
              <a:chExt cx="3329940" cy="3817620"/>
            </a:xfrm>
          </p:grpSpPr>
          <p:sp>
            <p:nvSpPr>
              <p:cNvPr id="94" name="フリーフォーム 93"/>
              <p:cNvSpPr/>
              <p:nvPr/>
            </p:nvSpPr>
            <p:spPr bwMode="auto">
              <a:xfrm>
                <a:off x="1927860" y="2156460"/>
                <a:ext cx="3329940" cy="3749040"/>
              </a:xfrm>
              <a:custGeom>
                <a:avLst/>
                <a:gdLst>
                  <a:gd name="connsiteX0" fmla="*/ 1775460 w 3329940"/>
                  <a:gd name="connsiteY0" fmla="*/ 0 h 3749040"/>
                  <a:gd name="connsiteX1" fmla="*/ 1775460 w 3329940"/>
                  <a:gd name="connsiteY1" fmla="*/ 0 h 3749040"/>
                  <a:gd name="connsiteX2" fmla="*/ 800100 w 3329940"/>
                  <a:gd name="connsiteY2" fmla="*/ 289560 h 3749040"/>
                  <a:gd name="connsiteX3" fmla="*/ 167640 w 3329940"/>
                  <a:gd name="connsiteY3" fmla="*/ 1211580 h 3749040"/>
                  <a:gd name="connsiteX4" fmla="*/ 0 w 3329940"/>
                  <a:gd name="connsiteY4" fmla="*/ 2438400 h 3749040"/>
                  <a:gd name="connsiteX5" fmla="*/ 251460 w 3329940"/>
                  <a:gd name="connsiteY5" fmla="*/ 3284220 h 3749040"/>
                  <a:gd name="connsiteX6" fmla="*/ 784860 w 3329940"/>
                  <a:gd name="connsiteY6" fmla="*/ 3749040 h 3749040"/>
                  <a:gd name="connsiteX7" fmla="*/ 1668780 w 3329940"/>
                  <a:gd name="connsiteY7" fmla="*/ 3710940 h 3749040"/>
                  <a:gd name="connsiteX8" fmla="*/ 2636520 w 3329940"/>
                  <a:gd name="connsiteY8" fmla="*/ 3101340 h 3749040"/>
                  <a:gd name="connsiteX9" fmla="*/ 3299460 w 3329940"/>
                  <a:gd name="connsiteY9" fmla="*/ 2080260 h 3749040"/>
                  <a:gd name="connsiteX10" fmla="*/ 3329940 w 3329940"/>
                  <a:gd name="connsiteY10" fmla="*/ 1021080 h 3749040"/>
                  <a:gd name="connsiteX11" fmla="*/ 2926080 w 3329940"/>
                  <a:gd name="connsiteY11" fmla="*/ 426720 h 3749040"/>
                  <a:gd name="connsiteX12" fmla="*/ 2385060 w 3329940"/>
                  <a:gd name="connsiteY12" fmla="*/ 38100 h 3749040"/>
                  <a:gd name="connsiteX13" fmla="*/ 1775460 w 3329940"/>
                  <a:gd name="connsiteY13" fmla="*/ 0 h 3749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29940" h="3749040">
                    <a:moveTo>
                      <a:pt x="1775460" y="0"/>
                    </a:moveTo>
                    <a:lnTo>
                      <a:pt x="1775460" y="0"/>
                    </a:lnTo>
                    <a:lnTo>
                      <a:pt x="800100" y="289560"/>
                    </a:lnTo>
                    <a:lnTo>
                      <a:pt x="167640" y="1211580"/>
                    </a:lnTo>
                    <a:lnTo>
                      <a:pt x="0" y="2438400"/>
                    </a:lnTo>
                    <a:lnTo>
                      <a:pt x="251460" y="3284220"/>
                    </a:lnTo>
                    <a:lnTo>
                      <a:pt x="784860" y="3749040"/>
                    </a:lnTo>
                    <a:lnTo>
                      <a:pt x="1668780" y="3710940"/>
                    </a:lnTo>
                    <a:lnTo>
                      <a:pt x="2636520" y="3101340"/>
                    </a:lnTo>
                    <a:lnTo>
                      <a:pt x="3299460" y="2080260"/>
                    </a:lnTo>
                    <a:lnTo>
                      <a:pt x="3329940" y="1021080"/>
                    </a:lnTo>
                    <a:lnTo>
                      <a:pt x="2926080" y="426720"/>
                    </a:lnTo>
                    <a:lnTo>
                      <a:pt x="2385060" y="38100"/>
                    </a:lnTo>
                    <a:lnTo>
                      <a:pt x="1775460" y="0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 bwMode="auto">
              <a:xfrm>
                <a:off x="4000500" y="2400300"/>
                <a:ext cx="769620" cy="426720"/>
              </a:xfrm>
              <a:custGeom>
                <a:avLst/>
                <a:gdLst>
                  <a:gd name="connsiteX0" fmla="*/ 0 w 769620"/>
                  <a:gd name="connsiteY0" fmla="*/ 0 h 426720"/>
                  <a:gd name="connsiteX1" fmla="*/ 144780 w 769620"/>
                  <a:gd name="connsiteY1" fmla="*/ 251460 h 426720"/>
                  <a:gd name="connsiteX2" fmla="*/ 502920 w 769620"/>
                  <a:gd name="connsiteY2" fmla="*/ 426720 h 426720"/>
                  <a:gd name="connsiteX3" fmla="*/ 769620 w 769620"/>
                  <a:gd name="connsiteY3" fmla="*/ 42672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620" h="426720">
                    <a:moveTo>
                      <a:pt x="0" y="0"/>
                    </a:moveTo>
                    <a:lnTo>
                      <a:pt x="144780" y="251460"/>
                    </a:lnTo>
                    <a:lnTo>
                      <a:pt x="502920" y="426720"/>
                    </a:lnTo>
                    <a:lnTo>
                      <a:pt x="769620" y="426720"/>
                    </a:lnTo>
                  </a:path>
                </a:pathLst>
              </a:custGeom>
              <a:noFill/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>
                <a:off x="4183380" y="2087880"/>
                <a:ext cx="632460" cy="594360"/>
              </a:xfrm>
              <a:custGeom>
                <a:avLst/>
                <a:gdLst>
                  <a:gd name="connsiteX0" fmla="*/ 0 w 632460"/>
                  <a:gd name="connsiteY0" fmla="*/ 510540 h 594360"/>
                  <a:gd name="connsiteX1" fmla="*/ 152400 w 632460"/>
                  <a:gd name="connsiteY1" fmla="*/ 236220 h 594360"/>
                  <a:gd name="connsiteX2" fmla="*/ 281940 w 632460"/>
                  <a:gd name="connsiteY2" fmla="*/ 0 h 594360"/>
                  <a:gd name="connsiteX3" fmla="*/ 510540 w 632460"/>
                  <a:gd name="connsiteY3" fmla="*/ 38100 h 594360"/>
                  <a:gd name="connsiteX4" fmla="*/ 632460 w 632460"/>
                  <a:gd name="connsiteY4" fmla="*/ 236220 h 594360"/>
                  <a:gd name="connsiteX5" fmla="*/ 449580 w 632460"/>
                  <a:gd name="connsiteY5" fmla="*/ 358140 h 594360"/>
                  <a:gd name="connsiteX6" fmla="*/ 167640 w 632460"/>
                  <a:gd name="connsiteY6" fmla="*/ 594360 h 594360"/>
                  <a:gd name="connsiteX7" fmla="*/ 0 w 632460"/>
                  <a:gd name="connsiteY7" fmla="*/ 51054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2460" h="594360">
                    <a:moveTo>
                      <a:pt x="0" y="510540"/>
                    </a:moveTo>
                    <a:lnTo>
                      <a:pt x="152400" y="236220"/>
                    </a:lnTo>
                    <a:lnTo>
                      <a:pt x="281940" y="0"/>
                    </a:lnTo>
                    <a:lnTo>
                      <a:pt x="510540" y="38100"/>
                    </a:lnTo>
                    <a:lnTo>
                      <a:pt x="632460" y="236220"/>
                    </a:lnTo>
                    <a:lnTo>
                      <a:pt x="449580" y="358140"/>
                    </a:lnTo>
                    <a:lnTo>
                      <a:pt x="167640" y="594360"/>
                    </a:lnTo>
                    <a:lnTo>
                      <a:pt x="0" y="51054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rgbClr val="6633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>
                <a:off x="2001520" y="3947160"/>
                <a:ext cx="2458720" cy="1859280"/>
              </a:xfrm>
              <a:custGeom>
                <a:avLst/>
                <a:gdLst>
                  <a:gd name="connsiteX0" fmla="*/ 106680 w 2458720"/>
                  <a:gd name="connsiteY0" fmla="*/ 0 h 1859280"/>
                  <a:gd name="connsiteX1" fmla="*/ 0 w 2458720"/>
                  <a:gd name="connsiteY1" fmla="*/ 645160 h 1859280"/>
                  <a:gd name="connsiteX2" fmla="*/ 238760 w 2458720"/>
                  <a:gd name="connsiteY2" fmla="*/ 1452880 h 1859280"/>
                  <a:gd name="connsiteX3" fmla="*/ 762000 w 2458720"/>
                  <a:gd name="connsiteY3" fmla="*/ 1859280 h 1859280"/>
                  <a:gd name="connsiteX4" fmla="*/ 1590040 w 2458720"/>
                  <a:gd name="connsiteY4" fmla="*/ 1823720 h 1859280"/>
                  <a:gd name="connsiteX5" fmla="*/ 2458720 w 2458720"/>
                  <a:gd name="connsiteY5" fmla="*/ 1249680 h 1859280"/>
                  <a:gd name="connsiteX6" fmla="*/ 2092960 w 2458720"/>
                  <a:gd name="connsiteY6" fmla="*/ 1224280 h 1859280"/>
                  <a:gd name="connsiteX7" fmla="*/ 2011680 w 2458720"/>
                  <a:gd name="connsiteY7" fmla="*/ 909320 h 1859280"/>
                  <a:gd name="connsiteX8" fmla="*/ 1488440 w 2458720"/>
                  <a:gd name="connsiteY8" fmla="*/ 878840 h 1859280"/>
                  <a:gd name="connsiteX9" fmla="*/ 934720 w 2458720"/>
                  <a:gd name="connsiteY9" fmla="*/ 309880 h 1859280"/>
                  <a:gd name="connsiteX10" fmla="*/ 472440 w 2458720"/>
                  <a:gd name="connsiteY10" fmla="*/ 381000 h 1859280"/>
                  <a:gd name="connsiteX11" fmla="*/ 401320 w 2458720"/>
                  <a:gd name="connsiteY11" fmla="*/ 35560 h 1859280"/>
                  <a:gd name="connsiteX12" fmla="*/ 106680 w 2458720"/>
                  <a:gd name="connsiteY12" fmla="*/ 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58720" h="1859280">
                    <a:moveTo>
                      <a:pt x="106680" y="0"/>
                    </a:moveTo>
                    <a:lnTo>
                      <a:pt x="0" y="645160"/>
                    </a:lnTo>
                    <a:lnTo>
                      <a:pt x="238760" y="1452880"/>
                    </a:lnTo>
                    <a:lnTo>
                      <a:pt x="762000" y="1859280"/>
                    </a:lnTo>
                    <a:lnTo>
                      <a:pt x="1590040" y="1823720"/>
                    </a:lnTo>
                    <a:lnTo>
                      <a:pt x="2458720" y="1249680"/>
                    </a:lnTo>
                    <a:lnTo>
                      <a:pt x="2092960" y="1224280"/>
                    </a:lnTo>
                    <a:lnTo>
                      <a:pt x="2011680" y="909320"/>
                    </a:lnTo>
                    <a:lnTo>
                      <a:pt x="1488440" y="878840"/>
                    </a:lnTo>
                    <a:lnTo>
                      <a:pt x="934720" y="309880"/>
                    </a:lnTo>
                    <a:lnTo>
                      <a:pt x="472440" y="381000"/>
                    </a:lnTo>
                    <a:lnTo>
                      <a:pt x="401320" y="3556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4371797" y="4925060"/>
              <a:ext cx="1687981" cy="1150620"/>
              <a:chOff x="6238240" y="4150360"/>
              <a:chExt cx="2824480" cy="1925320"/>
            </a:xfrm>
          </p:grpSpPr>
          <p:sp>
            <p:nvSpPr>
              <p:cNvPr id="76" name="フリーフォーム 75"/>
              <p:cNvSpPr/>
              <p:nvPr/>
            </p:nvSpPr>
            <p:spPr bwMode="auto">
              <a:xfrm>
                <a:off x="6283960" y="4196080"/>
                <a:ext cx="2702560" cy="1818640"/>
              </a:xfrm>
              <a:custGeom>
                <a:avLst/>
                <a:gdLst>
                  <a:gd name="connsiteX0" fmla="*/ 162560 w 2702560"/>
                  <a:gd name="connsiteY0" fmla="*/ 1493520 h 1818640"/>
                  <a:gd name="connsiteX1" fmla="*/ 0 w 2702560"/>
                  <a:gd name="connsiteY1" fmla="*/ 1082040 h 1818640"/>
                  <a:gd name="connsiteX2" fmla="*/ 330200 w 2702560"/>
                  <a:gd name="connsiteY2" fmla="*/ 452120 h 1818640"/>
                  <a:gd name="connsiteX3" fmla="*/ 1031240 w 2702560"/>
                  <a:gd name="connsiteY3" fmla="*/ 25400 h 1818640"/>
                  <a:gd name="connsiteX4" fmla="*/ 2042160 w 2702560"/>
                  <a:gd name="connsiteY4" fmla="*/ 0 h 1818640"/>
                  <a:gd name="connsiteX5" fmla="*/ 2575560 w 2702560"/>
                  <a:gd name="connsiteY5" fmla="*/ 381000 h 1818640"/>
                  <a:gd name="connsiteX6" fmla="*/ 2702560 w 2702560"/>
                  <a:gd name="connsiteY6" fmla="*/ 909320 h 1818640"/>
                  <a:gd name="connsiteX7" fmla="*/ 2407920 w 2702560"/>
                  <a:gd name="connsiteY7" fmla="*/ 1376680 h 1818640"/>
                  <a:gd name="connsiteX8" fmla="*/ 1229360 w 2702560"/>
                  <a:gd name="connsiteY8" fmla="*/ 1818640 h 1818640"/>
                  <a:gd name="connsiteX9" fmla="*/ 411480 w 2702560"/>
                  <a:gd name="connsiteY9" fmla="*/ 1711960 h 1818640"/>
                  <a:gd name="connsiteX10" fmla="*/ 162560 w 2702560"/>
                  <a:gd name="connsiteY10" fmla="*/ 1493520 h 181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02560" h="1818640">
                    <a:moveTo>
                      <a:pt x="162560" y="1493520"/>
                    </a:moveTo>
                    <a:lnTo>
                      <a:pt x="0" y="1082040"/>
                    </a:lnTo>
                    <a:lnTo>
                      <a:pt x="330200" y="452120"/>
                    </a:lnTo>
                    <a:lnTo>
                      <a:pt x="1031240" y="25400"/>
                    </a:lnTo>
                    <a:lnTo>
                      <a:pt x="2042160" y="0"/>
                    </a:lnTo>
                    <a:lnTo>
                      <a:pt x="2575560" y="381000"/>
                    </a:lnTo>
                    <a:lnTo>
                      <a:pt x="2702560" y="909320"/>
                    </a:lnTo>
                    <a:lnTo>
                      <a:pt x="2407920" y="1376680"/>
                    </a:lnTo>
                    <a:lnTo>
                      <a:pt x="1229360" y="1818640"/>
                    </a:lnTo>
                    <a:lnTo>
                      <a:pt x="411480" y="1711960"/>
                    </a:lnTo>
                    <a:lnTo>
                      <a:pt x="162560" y="149352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 bwMode="auto">
              <a:xfrm>
                <a:off x="6695440" y="4155440"/>
                <a:ext cx="665480" cy="670560"/>
              </a:xfrm>
              <a:custGeom>
                <a:avLst/>
                <a:gdLst>
                  <a:gd name="connsiteX0" fmla="*/ 213360 w 665480"/>
                  <a:gd name="connsiteY0" fmla="*/ 670560 h 670560"/>
                  <a:gd name="connsiteX1" fmla="*/ 0 w 665480"/>
                  <a:gd name="connsiteY1" fmla="*/ 345440 h 670560"/>
                  <a:gd name="connsiteX2" fmla="*/ 142240 w 665480"/>
                  <a:gd name="connsiteY2" fmla="*/ 101600 h 670560"/>
                  <a:gd name="connsiteX3" fmla="*/ 477520 w 665480"/>
                  <a:gd name="connsiteY3" fmla="*/ 0 h 670560"/>
                  <a:gd name="connsiteX4" fmla="*/ 665480 w 665480"/>
                  <a:gd name="connsiteY4" fmla="*/ 38608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5480" h="670560">
                    <a:moveTo>
                      <a:pt x="213360" y="670560"/>
                    </a:moveTo>
                    <a:lnTo>
                      <a:pt x="0" y="345440"/>
                    </a:lnTo>
                    <a:lnTo>
                      <a:pt x="142240" y="101600"/>
                    </a:lnTo>
                    <a:lnTo>
                      <a:pt x="477520" y="0"/>
                    </a:lnTo>
                    <a:lnTo>
                      <a:pt x="665480" y="3860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フリーフォーム 77"/>
              <p:cNvSpPr/>
              <p:nvPr/>
            </p:nvSpPr>
            <p:spPr bwMode="auto">
              <a:xfrm>
                <a:off x="7122160" y="4307840"/>
                <a:ext cx="655320" cy="675640"/>
              </a:xfrm>
              <a:custGeom>
                <a:avLst/>
                <a:gdLst>
                  <a:gd name="connsiteX0" fmla="*/ 91440 w 655320"/>
                  <a:gd name="connsiteY0" fmla="*/ 599440 h 675640"/>
                  <a:gd name="connsiteX1" fmla="*/ 0 w 655320"/>
                  <a:gd name="connsiteY1" fmla="*/ 172720 h 675640"/>
                  <a:gd name="connsiteX2" fmla="*/ 294640 w 655320"/>
                  <a:gd name="connsiteY2" fmla="*/ 0 h 675640"/>
                  <a:gd name="connsiteX3" fmla="*/ 655320 w 655320"/>
                  <a:gd name="connsiteY3" fmla="*/ 223520 h 675640"/>
                  <a:gd name="connsiteX4" fmla="*/ 614680 w 655320"/>
                  <a:gd name="connsiteY4" fmla="*/ 675640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5320" h="675640">
                    <a:moveTo>
                      <a:pt x="91440" y="599440"/>
                    </a:moveTo>
                    <a:lnTo>
                      <a:pt x="0" y="172720"/>
                    </a:lnTo>
                    <a:lnTo>
                      <a:pt x="294640" y="0"/>
                    </a:lnTo>
                    <a:lnTo>
                      <a:pt x="655320" y="223520"/>
                    </a:lnTo>
                    <a:lnTo>
                      <a:pt x="614680" y="67564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7686040" y="4150360"/>
                <a:ext cx="574040" cy="655320"/>
              </a:xfrm>
              <a:custGeom>
                <a:avLst/>
                <a:gdLst>
                  <a:gd name="connsiteX0" fmla="*/ 0 w 574040"/>
                  <a:gd name="connsiteY0" fmla="*/ 492760 h 655320"/>
                  <a:gd name="connsiteX1" fmla="*/ 45720 w 574040"/>
                  <a:gd name="connsiteY1" fmla="*/ 172720 h 655320"/>
                  <a:gd name="connsiteX2" fmla="*/ 228600 w 574040"/>
                  <a:gd name="connsiteY2" fmla="*/ 0 h 655320"/>
                  <a:gd name="connsiteX3" fmla="*/ 574040 w 574040"/>
                  <a:gd name="connsiteY3" fmla="*/ 182880 h 655320"/>
                  <a:gd name="connsiteX4" fmla="*/ 558800 w 574040"/>
                  <a:gd name="connsiteY4" fmla="*/ 65532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" h="655320">
                    <a:moveTo>
                      <a:pt x="0" y="492760"/>
                    </a:moveTo>
                    <a:lnTo>
                      <a:pt x="45720" y="172720"/>
                    </a:lnTo>
                    <a:lnTo>
                      <a:pt x="228600" y="0"/>
                    </a:lnTo>
                    <a:lnTo>
                      <a:pt x="574040" y="182880"/>
                    </a:lnTo>
                    <a:lnTo>
                      <a:pt x="558800" y="65532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 79"/>
              <p:cNvSpPr/>
              <p:nvPr/>
            </p:nvSpPr>
            <p:spPr bwMode="auto">
              <a:xfrm>
                <a:off x="6380480" y="4632960"/>
                <a:ext cx="568960" cy="584200"/>
              </a:xfrm>
              <a:custGeom>
                <a:avLst/>
                <a:gdLst>
                  <a:gd name="connsiteX0" fmla="*/ 568960 w 568960"/>
                  <a:gd name="connsiteY0" fmla="*/ 218440 h 584200"/>
                  <a:gd name="connsiteX1" fmla="*/ 223520 w 568960"/>
                  <a:gd name="connsiteY1" fmla="*/ 0 h 584200"/>
                  <a:gd name="connsiteX2" fmla="*/ 0 w 568960"/>
                  <a:gd name="connsiteY2" fmla="*/ 177800 h 584200"/>
                  <a:gd name="connsiteX3" fmla="*/ 55880 w 568960"/>
                  <a:gd name="connsiteY3" fmla="*/ 436880 h 584200"/>
                  <a:gd name="connsiteX4" fmla="*/ 345440 w 568960"/>
                  <a:gd name="connsiteY4" fmla="*/ 5842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8960" h="584200">
                    <a:moveTo>
                      <a:pt x="568960" y="218440"/>
                    </a:moveTo>
                    <a:lnTo>
                      <a:pt x="223520" y="0"/>
                    </a:lnTo>
                    <a:lnTo>
                      <a:pt x="0" y="177800"/>
                    </a:lnTo>
                    <a:lnTo>
                      <a:pt x="55880" y="436880"/>
                    </a:lnTo>
                    <a:lnTo>
                      <a:pt x="345440" y="58420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 80"/>
              <p:cNvSpPr/>
              <p:nvPr/>
            </p:nvSpPr>
            <p:spPr bwMode="auto">
              <a:xfrm>
                <a:off x="6680200" y="4815840"/>
                <a:ext cx="614680" cy="548640"/>
              </a:xfrm>
              <a:custGeom>
                <a:avLst/>
                <a:gdLst>
                  <a:gd name="connsiteX0" fmla="*/ 614680 w 614680"/>
                  <a:gd name="connsiteY0" fmla="*/ 116840 h 548640"/>
                  <a:gd name="connsiteX1" fmla="*/ 106680 w 614680"/>
                  <a:gd name="connsiteY1" fmla="*/ 0 h 548640"/>
                  <a:gd name="connsiteX2" fmla="*/ 0 w 614680"/>
                  <a:gd name="connsiteY2" fmla="*/ 441960 h 548640"/>
                  <a:gd name="connsiteX3" fmla="*/ 477520 w 614680"/>
                  <a:gd name="connsiteY3" fmla="*/ 548640 h 548640"/>
                  <a:gd name="connsiteX4" fmla="*/ 563880 w 614680"/>
                  <a:gd name="connsiteY4" fmla="*/ 50292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680" h="548640">
                    <a:moveTo>
                      <a:pt x="614680" y="116840"/>
                    </a:moveTo>
                    <a:lnTo>
                      <a:pt x="106680" y="0"/>
                    </a:lnTo>
                    <a:lnTo>
                      <a:pt x="0" y="441960"/>
                    </a:lnTo>
                    <a:lnTo>
                      <a:pt x="477520" y="548640"/>
                    </a:lnTo>
                    <a:lnTo>
                      <a:pt x="563880" y="50292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 81"/>
              <p:cNvSpPr/>
              <p:nvPr/>
            </p:nvSpPr>
            <p:spPr bwMode="auto">
              <a:xfrm>
                <a:off x="6924040" y="5232400"/>
                <a:ext cx="675640" cy="609600"/>
              </a:xfrm>
              <a:custGeom>
                <a:avLst/>
                <a:gdLst>
                  <a:gd name="connsiteX0" fmla="*/ 457200 w 675640"/>
                  <a:gd name="connsiteY0" fmla="*/ 0 h 609600"/>
                  <a:gd name="connsiteX1" fmla="*/ 152400 w 675640"/>
                  <a:gd name="connsiteY1" fmla="*/ 76200 h 609600"/>
                  <a:gd name="connsiteX2" fmla="*/ 0 w 675640"/>
                  <a:gd name="connsiteY2" fmla="*/ 452120 h 609600"/>
                  <a:gd name="connsiteX3" fmla="*/ 304800 w 675640"/>
                  <a:gd name="connsiteY3" fmla="*/ 609600 h 609600"/>
                  <a:gd name="connsiteX4" fmla="*/ 675640 w 675640"/>
                  <a:gd name="connsiteY4" fmla="*/ 355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640" h="609600">
                    <a:moveTo>
                      <a:pt x="457200" y="0"/>
                    </a:moveTo>
                    <a:lnTo>
                      <a:pt x="152400" y="76200"/>
                    </a:lnTo>
                    <a:lnTo>
                      <a:pt x="0" y="452120"/>
                    </a:lnTo>
                    <a:lnTo>
                      <a:pt x="304800" y="609600"/>
                    </a:lnTo>
                    <a:lnTo>
                      <a:pt x="675640" y="35560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 82"/>
              <p:cNvSpPr/>
              <p:nvPr/>
            </p:nvSpPr>
            <p:spPr bwMode="auto">
              <a:xfrm>
                <a:off x="6238240" y="5100320"/>
                <a:ext cx="416560" cy="563880"/>
              </a:xfrm>
              <a:custGeom>
                <a:avLst/>
                <a:gdLst>
                  <a:gd name="connsiteX0" fmla="*/ 391160 w 416560"/>
                  <a:gd name="connsiteY0" fmla="*/ 0 h 563880"/>
                  <a:gd name="connsiteX1" fmla="*/ 15240 w 416560"/>
                  <a:gd name="connsiteY1" fmla="*/ 0 h 563880"/>
                  <a:gd name="connsiteX2" fmla="*/ 0 w 416560"/>
                  <a:gd name="connsiteY2" fmla="*/ 441960 h 563880"/>
                  <a:gd name="connsiteX3" fmla="*/ 416560 w 416560"/>
                  <a:gd name="connsiteY3" fmla="*/ 563880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560" h="563880">
                    <a:moveTo>
                      <a:pt x="391160" y="0"/>
                    </a:moveTo>
                    <a:lnTo>
                      <a:pt x="15240" y="0"/>
                    </a:lnTo>
                    <a:lnTo>
                      <a:pt x="0" y="441960"/>
                    </a:lnTo>
                    <a:lnTo>
                      <a:pt x="416560" y="5638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 bwMode="auto">
              <a:xfrm>
                <a:off x="6517640" y="5278120"/>
                <a:ext cx="482600" cy="462280"/>
              </a:xfrm>
              <a:custGeom>
                <a:avLst/>
                <a:gdLst>
                  <a:gd name="connsiteX0" fmla="*/ 482600 w 482600"/>
                  <a:gd name="connsiteY0" fmla="*/ 0 h 462280"/>
                  <a:gd name="connsiteX1" fmla="*/ 101600 w 482600"/>
                  <a:gd name="connsiteY1" fmla="*/ 15240 h 462280"/>
                  <a:gd name="connsiteX2" fmla="*/ 0 w 482600"/>
                  <a:gd name="connsiteY2" fmla="*/ 447040 h 462280"/>
                  <a:gd name="connsiteX3" fmla="*/ 355600 w 482600"/>
                  <a:gd name="connsiteY3" fmla="*/ 46228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00" h="462280">
                    <a:moveTo>
                      <a:pt x="482600" y="0"/>
                    </a:moveTo>
                    <a:lnTo>
                      <a:pt x="101600" y="15240"/>
                    </a:lnTo>
                    <a:lnTo>
                      <a:pt x="0" y="447040"/>
                    </a:lnTo>
                    <a:lnTo>
                      <a:pt x="355600" y="4622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 bwMode="auto">
              <a:xfrm>
                <a:off x="6710680" y="5638800"/>
                <a:ext cx="497840" cy="391160"/>
              </a:xfrm>
              <a:custGeom>
                <a:avLst/>
                <a:gdLst>
                  <a:gd name="connsiteX0" fmla="*/ 477520 w 497840"/>
                  <a:gd name="connsiteY0" fmla="*/ 101600 h 391160"/>
                  <a:gd name="connsiteX1" fmla="*/ 35560 w 497840"/>
                  <a:gd name="connsiteY1" fmla="*/ 0 h 391160"/>
                  <a:gd name="connsiteX2" fmla="*/ 0 w 497840"/>
                  <a:gd name="connsiteY2" fmla="*/ 325120 h 391160"/>
                  <a:gd name="connsiteX3" fmla="*/ 497840 w 497840"/>
                  <a:gd name="connsiteY3" fmla="*/ 391160 h 39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7840" h="391160">
                    <a:moveTo>
                      <a:pt x="477520" y="101600"/>
                    </a:moveTo>
                    <a:lnTo>
                      <a:pt x="35560" y="0"/>
                    </a:lnTo>
                    <a:lnTo>
                      <a:pt x="0" y="325120"/>
                    </a:lnTo>
                    <a:lnTo>
                      <a:pt x="497840" y="39116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7640320" y="4947920"/>
                <a:ext cx="599440" cy="589280"/>
              </a:xfrm>
              <a:custGeom>
                <a:avLst/>
                <a:gdLst>
                  <a:gd name="connsiteX0" fmla="*/ 0 w 599440"/>
                  <a:gd name="connsiteY0" fmla="*/ 0 h 589280"/>
                  <a:gd name="connsiteX1" fmla="*/ 477520 w 599440"/>
                  <a:gd name="connsiteY1" fmla="*/ 25400 h 589280"/>
                  <a:gd name="connsiteX2" fmla="*/ 599440 w 599440"/>
                  <a:gd name="connsiteY2" fmla="*/ 365760 h 589280"/>
                  <a:gd name="connsiteX3" fmla="*/ 177800 w 599440"/>
                  <a:gd name="connsiteY3" fmla="*/ 58928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9440" h="589280">
                    <a:moveTo>
                      <a:pt x="0" y="0"/>
                    </a:moveTo>
                    <a:lnTo>
                      <a:pt x="477520" y="25400"/>
                    </a:lnTo>
                    <a:lnTo>
                      <a:pt x="599440" y="365760"/>
                    </a:lnTo>
                    <a:lnTo>
                      <a:pt x="177800" y="5892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フリーフォーム 86"/>
              <p:cNvSpPr/>
              <p:nvPr/>
            </p:nvSpPr>
            <p:spPr bwMode="auto">
              <a:xfrm>
                <a:off x="8056880" y="4826000"/>
                <a:ext cx="574040" cy="436880"/>
              </a:xfrm>
              <a:custGeom>
                <a:avLst/>
                <a:gdLst>
                  <a:gd name="connsiteX0" fmla="*/ 0 w 574040"/>
                  <a:gd name="connsiteY0" fmla="*/ 40640 h 436880"/>
                  <a:gd name="connsiteX1" fmla="*/ 411480 w 574040"/>
                  <a:gd name="connsiteY1" fmla="*/ 0 h 436880"/>
                  <a:gd name="connsiteX2" fmla="*/ 574040 w 574040"/>
                  <a:gd name="connsiteY2" fmla="*/ 314960 h 436880"/>
                  <a:gd name="connsiteX3" fmla="*/ 111760 w 574040"/>
                  <a:gd name="connsiteY3" fmla="*/ 43688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040" h="436880">
                    <a:moveTo>
                      <a:pt x="0" y="40640"/>
                    </a:moveTo>
                    <a:lnTo>
                      <a:pt x="411480" y="0"/>
                    </a:lnTo>
                    <a:lnTo>
                      <a:pt x="574040" y="314960"/>
                    </a:lnTo>
                    <a:lnTo>
                      <a:pt x="111760" y="4368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>
                <a:off x="8209280" y="4282440"/>
                <a:ext cx="640080" cy="497840"/>
              </a:xfrm>
              <a:custGeom>
                <a:avLst/>
                <a:gdLst>
                  <a:gd name="connsiteX0" fmla="*/ 0 w 640080"/>
                  <a:gd name="connsiteY0" fmla="*/ 121920 h 497840"/>
                  <a:gd name="connsiteX1" fmla="*/ 543560 w 640080"/>
                  <a:gd name="connsiteY1" fmla="*/ 0 h 497840"/>
                  <a:gd name="connsiteX2" fmla="*/ 640080 w 640080"/>
                  <a:gd name="connsiteY2" fmla="*/ 365760 h 497840"/>
                  <a:gd name="connsiteX3" fmla="*/ 254000 w 64008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0080" h="497840">
                    <a:moveTo>
                      <a:pt x="0" y="121920"/>
                    </a:moveTo>
                    <a:lnTo>
                      <a:pt x="543560" y="0"/>
                    </a:lnTo>
                    <a:lnTo>
                      <a:pt x="640080" y="365760"/>
                    </a:lnTo>
                    <a:lnTo>
                      <a:pt x="254000" y="49784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>
                <a:off x="8575040" y="4638040"/>
                <a:ext cx="487680" cy="508000"/>
              </a:xfrm>
              <a:custGeom>
                <a:avLst/>
                <a:gdLst>
                  <a:gd name="connsiteX0" fmla="*/ 0 w 487680"/>
                  <a:gd name="connsiteY0" fmla="*/ 167640 h 508000"/>
                  <a:gd name="connsiteX1" fmla="*/ 406400 w 487680"/>
                  <a:gd name="connsiteY1" fmla="*/ 0 h 508000"/>
                  <a:gd name="connsiteX2" fmla="*/ 487680 w 487680"/>
                  <a:gd name="connsiteY2" fmla="*/ 467360 h 508000"/>
                  <a:gd name="connsiteX3" fmla="*/ 218440 w 487680"/>
                  <a:gd name="connsiteY3" fmla="*/ 5080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80" h="508000">
                    <a:moveTo>
                      <a:pt x="0" y="167640"/>
                    </a:moveTo>
                    <a:lnTo>
                      <a:pt x="406400" y="0"/>
                    </a:lnTo>
                    <a:lnTo>
                      <a:pt x="487680" y="467360"/>
                    </a:lnTo>
                    <a:lnTo>
                      <a:pt x="218440" y="50800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 bwMode="auto">
              <a:xfrm>
                <a:off x="8544560" y="5227320"/>
                <a:ext cx="431800" cy="340360"/>
              </a:xfrm>
              <a:custGeom>
                <a:avLst/>
                <a:gdLst>
                  <a:gd name="connsiteX0" fmla="*/ 0 w 431800"/>
                  <a:gd name="connsiteY0" fmla="*/ 15240 h 340360"/>
                  <a:gd name="connsiteX1" fmla="*/ 426720 w 431800"/>
                  <a:gd name="connsiteY1" fmla="*/ 0 h 340360"/>
                  <a:gd name="connsiteX2" fmla="*/ 431800 w 431800"/>
                  <a:gd name="connsiteY2" fmla="*/ 304800 h 340360"/>
                  <a:gd name="connsiteX3" fmla="*/ 60960 w 431800"/>
                  <a:gd name="connsiteY3" fmla="*/ 330200 h 340360"/>
                  <a:gd name="connsiteX4" fmla="*/ 60960 w 431800"/>
                  <a:gd name="connsiteY4" fmla="*/ 330200 h 340360"/>
                  <a:gd name="connsiteX5" fmla="*/ 40640 w 431800"/>
                  <a:gd name="connsiteY5" fmla="*/ 340360 h 340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1800" h="340360">
                    <a:moveTo>
                      <a:pt x="0" y="15240"/>
                    </a:moveTo>
                    <a:lnTo>
                      <a:pt x="426720" y="0"/>
                    </a:lnTo>
                    <a:cubicBezTo>
                      <a:pt x="428413" y="101600"/>
                      <a:pt x="430107" y="203200"/>
                      <a:pt x="431800" y="304800"/>
                    </a:cubicBezTo>
                    <a:lnTo>
                      <a:pt x="60960" y="330200"/>
                    </a:lnTo>
                    <a:lnTo>
                      <a:pt x="60960" y="330200"/>
                    </a:lnTo>
                    <a:lnTo>
                      <a:pt x="40640" y="34036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 90"/>
              <p:cNvSpPr/>
              <p:nvPr/>
            </p:nvSpPr>
            <p:spPr bwMode="auto">
              <a:xfrm>
                <a:off x="8199120" y="5283200"/>
                <a:ext cx="513080" cy="462280"/>
              </a:xfrm>
              <a:custGeom>
                <a:avLst/>
                <a:gdLst>
                  <a:gd name="connsiteX0" fmla="*/ 177800 w 513080"/>
                  <a:gd name="connsiteY0" fmla="*/ 0 h 462280"/>
                  <a:gd name="connsiteX1" fmla="*/ 513080 w 513080"/>
                  <a:gd name="connsiteY1" fmla="*/ 101600 h 462280"/>
                  <a:gd name="connsiteX2" fmla="*/ 467360 w 513080"/>
                  <a:gd name="connsiteY2" fmla="*/ 462280 h 462280"/>
                  <a:gd name="connsiteX3" fmla="*/ 0 w 513080"/>
                  <a:gd name="connsiteY3" fmla="*/ 26924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3080" h="462280">
                    <a:moveTo>
                      <a:pt x="177800" y="0"/>
                    </a:moveTo>
                    <a:lnTo>
                      <a:pt x="513080" y="101600"/>
                    </a:lnTo>
                    <a:lnTo>
                      <a:pt x="467360" y="462280"/>
                    </a:lnTo>
                    <a:lnTo>
                      <a:pt x="0" y="26924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 91"/>
              <p:cNvSpPr/>
              <p:nvPr/>
            </p:nvSpPr>
            <p:spPr bwMode="auto">
              <a:xfrm>
                <a:off x="7757160" y="5461000"/>
                <a:ext cx="553720" cy="426720"/>
              </a:xfrm>
              <a:custGeom>
                <a:avLst/>
                <a:gdLst>
                  <a:gd name="connsiteX0" fmla="*/ 345440 w 553720"/>
                  <a:gd name="connsiteY0" fmla="*/ 0 h 426720"/>
                  <a:gd name="connsiteX1" fmla="*/ 553720 w 553720"/>
                  <a:gd name="connsiteY1" fmla="*/ 335280 h 426720"/>
                  <a:gd name="connsiteX2" fmla="*/ 127000 w 553720"/>
                  <a:gd name="connsiteY2" fmla="*/ 426720 h 426720"/>
                  <a:gd name="connsiteX3" fmla="*/ 0 w 553720"/>
                  <a:gd name="connsiteY3" fmla="*/ 18288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720" h="426720">
                    <a:moveTo>
                      <a:pt x="345440" y="0"/>
                    </a:moveTo>
                    <a:lnTo>
                      <a:pt x="553720" y="335280"/>
                    </a:lnTo>
                    <a:lnTo>
                      <a:pt x="127000" y="426720"/>
                    </a:lnTo>
                    <a:lnTo>
                      <a:pt x="0" y="18288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7294880" y="5755640"/>
                <a:ext cx="477520" cy="320040"/>
              </a:xfrm>
              <a:custGeom>
                <a:avLst/>
                <a:gdLst>
                  <a:gd name="connsiteX0" fmla="*/ 477520 w 477520"/>
                  <a:gd name="connsiteY0" fmla="*/ 50800 h 320040"/>
                  <a:gd name="connsiteX1" fmla="*/ 340360 w 477520"/>
                  <a:gd name="connsiteY1" fmla="*/ 320040 h 320040"/>
                  <a:gd name="connsiteX2" fmla="*/ 0 w 477520"/>
                  <a:gd name="connsiteY2" fmla="*/ 259080 h 320040"/>
                  <a:gd name="connsiteX3" fmla="*/ 101600 w 477520"/>
                  <a:gd name="connsiteY3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320040">
                    <a:moveTo>
                      <a:pt x="477520" y="50800"/>
                    </a:moveTo>
                    <a:lnTo>
                      <a:pt x="340360" y="320040"/>
                    </a:lnTo>
                    <a:lnTo>
                      <a:pt x="0" y="259080"/>
                    </a:lnTo>
                    <a:lnTo>
                      <a:pt x="101600" y="0"/>
                    </a:lnTo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4109598" y="3291754"/>
            <a:ext cx="1743502" cy="964307"/>
            <a:chOff x="1285240" y="2534920"/>
            <a:chExt cx="4114800" cy="2275840"/>
          </a:xfrm>
        </p:grpSpPr>
        <p:sp>
          <p:nvSpPr>
            <p:cNvPr id="99" name="フリーフォーム 98"/>
            <p:cNvSpPr/>
            <p:nvPr/>
          </p:nvSpPr>
          <p:spPr bwMode="auto">
            <a:xfrm>
              <a:off x="4810760" y="2987040"/>
              <a:ext cx="589280" cy="1402080"/>
            </a:xfrm>
            <a:custGeom>
              <a:avLst/>
              <a:gdLst>
                <a:gd name="connsiteX0" fmla="*/ 45720 w 589280"/>
                <a:gd name="connsiteY0" fmla="*/ 375920 h 1402080"/>
                <a:gd name="connsiteX1" fmla="*/ 157480 w 589280"/>
                <a:gd name="connsiteY1" fmla="*/ 132080 h 1402080"/>
                <a:gd name="connsiteX2" fmla="*/ 467360 w 589280"/>
                <a:gd name="connsiteY2" fmla="*/ 0 h 1402080"/>
                <a:gd name="connsiteX3" fmla="*/ 589280 w 589280"/>
                <a:gd name="connsiteY3" fmla="*/ 172720 h 1402080"/>
                <a:gd name="connsiteX4" fmla="*/ 406400 w 589280"/>
                <a:gd name="connsiteY4" fmla="*/ 731520 h 1402080"/>
                <a:gd name="connsiteX5" fmla="*/ 518160 w 589280"/>
                <a:gd name="connsiteY5" fmla="*/ 1188720 h 1402080"/>
                <a:gd name="connsiteX6" fmla="*/ 436880 w 589280"/>
                <a:gd name="connsiteY6" fmla="*/ 1402080 h 1402080"/>
                <a:gd name="connsiteX7" fmla="*/ 167640 w 589280"/>
                <a:gd name="connsiteY7" fmla="*/ 1371600 h 1402080"/>
                <a:gd name="connsiteX8" fmla="*/ 20320 w 589280"/>
                <a:gd name="connsiteY8" fmla="*/ 1244600 h 1402080"/>
                <a:gd name="connsiteX9" fmla="*/ 0 w 589280"/>
                <a:gd name="connsiteY9" fmla="*/ 949960 h 1402080"/>
                <a:gd name="connsiteX10" fmla="*/ 45720 w 589280"/>
                <a:gd name="connsiteY10" fmla="*/ 375920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9280" h="1402080">
                  <a:moveTo>
                    <a:pt x="45720" y="375920"/>
                  </a:moveTo>
                  <a:lnTo>
                    <a:pt x="157480" y="132080"/>
                  </a:lnTo>
                  <a:lnTo>
                    <a:pt x="467360" y="0"/>
                  </a:lnTo>
                  <a:lnTo>
                    <a:pt x="589280" y="172720"/>
                  </a:lnTo>
                  <a:lnTo>
                    <a:pt x="406400" y="731520"/>
                  </a:lnTo>
                  <a:lnTo>
                    <a:pt x="518160" y="1188720"/>
                  </a:lnTo>
                  <a:lnTo>
                    <a:pt x="436880" y="1402080"/>
                  </a:lnTo>
                  <a:lnTo>
                    <a:pt x="167640" y="1371600"/>
                  </a:lnTo>
                  <a:lnTo>
                    <a:pt x="20320" y="1244600"/>
                  </a:lnTo>
                  <a:lnTo>
                    <a:pt x="0" y="949960"/>
                  </a:lnTo>
                  <a:lnTo>
                    <a:pt x="45720" y="37592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 99"/>
            <p:cNvSpPr/>
            <p:nvPr/>
          </p:nvSpPr>
          <p:spPr bwMode="auto">
            <a:xfrm>
              <a:off x="2677160" y="2534920"/>
              <a:ext cx="1996440" cy="843280"/>
            </a:xfrm>
            <a:custGeom>
              <a:avLst/>
              <a:gdLst>
                <a:gd name="connsiteX0" fmla="*/ 0 w 1996440"/>
                <a:gd name="connsiteY0" fmla="*/ 330200 h 843280"/>
                <a:gd name="connsiteX1" fmla="*/ 213360 w 1996440"/>
                <a:gd name="connsiteY1" fmla="*/ 0 h 843280"/>
                <a:gd name="connsiteX2" fmla="*/ 543560 w 1996440"/>
                <a:gd name="connsiteY2" fmla="*/ 182880 h 843280"/>
                <a:gd name="connsiteX3" fmla="*/ 792480 w 1996440"/>
                <a:gd name="connsiteY3" fmla="*/ 71120 h 843280"/>
                <a:gd name="connsiteX4" fmla="*/ 960120 w 1996440"/>
                <a:gd name="connsiteY4" fmla="*/ 162560 h 843280"/>
                <a:gd name="connsiteX5" fmla="*/ 1153160 w 1996440"/>
                <a:gd name="connsiteY5" fmla="*/ 45720 h 843280"/>
                <a:gd name="connsiteX6" fmla="*/ 1529080 w 1996440"/>
                <a:gd name="connsiteY6" fmla="*/ 355600 h 843280"/>
                <a:gd name="connsiteX7" fmla="*/ 1996440 w 1996440"/>
                <a:gd name="connsiteY7" fmla="*/ 563880 h 843280"/>
                <a:gd name="connsiteX8" fmla="*/ 1737360 w 1996440"/>
                <a:gd name="connsiteY8" fmla="*/ 726440 h 843280"/>
                <a:gd name="connsiteX9" fmla="*/ 1625600 w 1996440"/>
                <a:gd name="connsiteY9" fmla="*/ 843280 h 843280"/>
                <a:gd name="connsiteX10" fmla="*/ 960120 w 1996440"/>
                <a:gd name="connsiteY10" fmla="*/ 401320 h 843280"/>
                <a:gd name="connsiteX11" fmla="*/ 0 w 1996440"/>
                <a:gd name="connsiteY11" fmla="*/ 330200 h 84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6440" h="843280">
                  <a:moveTo>
                    <a:pt x="0" y="330200"/>
                  </a:moveTo>
                  <a:lnTo>
                    <a:pt x="213360" y="0"/>
                  </a:lnTo>
                  <a:lnTo>
                    <a:pt x="543560" y="182880"/>
                  </a:lnTo>
                  <a:lnTo>
                    <a:pt x="792480" y="71120"/>
                  </a:lnTo>
                  <a:lnTo>
                    <a:pt x="960120" y="162560"/>
                  </a:lnTo>
                  <a:lnTo>
                    <a:pt x="1153160" y="45720"/>
                  </a:lnTo>
                  <a:lnTo>
                    <a:pt x="1529080" y="355600"/>
                  </a:lnTo>
                  <a:lnTo>
                    <a:pt x="1996440" y="563880"/>
                  </a:lnTo>
                  <a:lnTo>
                    <a:pt x="1737360" y="726440"/>
                  </a:lnTo>
                  <a:lnTo>
                    <a:pt x="1625600" y="843280"/>
                  </a:lnTo>
                  <a:lnTo>
                    <a:pt x="960120" y="401320"/>
                  </a:lnTo>
                  <a:lnTo>
                    <a:pt x="0" y="33020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 100"/>
            <p:cNvSpPr/>
            <p:nvPr/>
          </p:nvSpPr>
          <p:spPr bwMode="auto">
            <a:xfrm>
              <a:off x="2809240" y="4267200"/>
              <a:ext cx="604520" cy="543560"/>
            </a:xfrm>
            <a:custGeom>
              <a:avLst/>
              <a:gdLst>
                <a:gd name="connsiteX0" fmla="*/ 0 w 604520"/>
                <a:gd name="connsiteY0" fmla="*/ 0 h 543560"/>
                <a:gd name="connsiteX1" fmla="*/ 309880 w 604520"/>
                <a:gd name="connsiteY1" fmla="*/ 386080 h 543560"/>
                <a:gd name="connsiteX2" fmla="*/ 482600 w 604520"/>
                <a:gd name="connsiteY2" fmla="*/ 543560 h 543560"/>
                <a:gd name="connsiteX3" fmla="*/ 604520 w 604520"/>
                <a:gd name="connsiteY3" fmla="*/ 360680 h 543560"/>
                <a:gd name="connsiteX4" fmla="*/ 523240 w 604520"/>
                <a:gd name="connsiteY4" fmla="*/ 218440 h 543560"/>
                <a:gd name="connsiteX5" fmla="*/ 0 w 604520"/>
                <a:gd name="connsiteY5" fmla="*/ 0 h 54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520" h="543560">
                  <a:moveTo>
                    <a:pt x="0" y="0"/>
                  </a:moveTo>
                  <a:lnTo>
                    <a:pt x="309880" y="386080"/>
                  </a:lnTo>
                  <a:lnTo>
                    <a:pt x="482600" y="543560"/>
                  </a:lnTo>
                  <a:lnTo>
                    <a:pt x="604520" y="360680"/>
                  </a:lnTo>
                  <a:lnTo>
                    <a:pt x="523240" y="218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 101"/>
            <p:cNvSpPr/>
            <p:nvPr/>
          </p:nvSpPr>
          <p:spPr bwMode="auto">
            <a:xfrm>
              <a:off x="3779520" y="4109720"/>
              <a:ext cx="833120" cy="401320"/>
            </a:xfrm>
            <a:custGeom>
              <a:avLst/>
              <a:gdLst>
                <a:gd name="connsiteX0" fmla="*/ 0 w 833120"/>
                <a:gd name="connsiteY0" fmla="*/ 101600 h 401320"/>
                <a:gd name="connsiteX1" fmla="*/ 248920 w 833120"/>
                <a:gd name="connsiteY1" fmla="*/ 320040 h 401320"/>
                <a:gd name="connsiteX2" fmla="*/ 513080 w 833120"/>
                <a:gd name="connsiteY2" fmla="*/ 401320 h 401320"/>
                <a:gd name="connsiteX3" fmla="*/ 762000 w 833120"/>
                <a:gd name="connsiteY3" fmla="*/ 233680 h 401320"/>
                <a:gd name="connsiteX4" fmla="*/ 833120 w 833120"/>
                <a:gd name="connsiteY4" fmla="*/ 60960 h 401320"/>
                <a:gd name="connsiteX5" fmla="*/ 274320 w 833120"/>
                <a:gd name="connsiteY5" fmla="*/ 0 h 401320"/>
                <a:gd name="connsiteX6" fmla="*/ 0 w 833120"/>
                <a:gd name="connsiteY6" fmla="*/ 101600 h 4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120" h="401320">
                  <a:moveTo>
                    <a:pt x="0" y="101600"/>
                  </a:moveTo>
                  <a:lnTo>
                    <a:pt x="248920" y="320040"/>
                  </a:lnTo>
                  <a:lnTo>
                    <a:pt x="513080" y="401320"/>
                  </a:lnTo>
                  <a:lnTo>
                    <a:pt x="762000" y="233680"/>
                  </a:lnTo>
                  <a:lnTo>
                    <a:pt x="833120" y="60960"/>
                  </a:lnTo>
                  <a:lnTo>
                    <a:pt x="274320" y="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 102"/>
            <p:cNvSpPr/>
            <p:nvPr/>
          </p:nvSpPr>
          <p:spPr bwMode="auto">
            <a:xfrm>
              <a:off x="1630680" y="2748280"/>
              <a:ext cx="3357880" cy="1681480"/>
            </a:xfrm>
            <a:custGeom>
              <a:avLst/>
              <a:gdLst>
                <a:gd name="connsiteX0" fmla="*/ 0 w 3357880"/>
                <a:gd name="connsiteY0" fmla="*/ 741680 h 1681480"/>
                <a:gd name="connsiteX1" fmla="*/ 574040 w 3357880"/>
                <a:gd name="connsiteY1" fmla="*/ 187960 h 1681480"/>
                <a:gd name="connsiteX2" fmla="*/ 1325880 w 3357880"/>
                <a:gd name="connsiteY2" fmla="*/ 0 h 1681480"/>
                <a:gd name="connsiteX3" fmla="*/ 2128520 w 3357880"/>
                <a:gd name="connsiteY3" fmla="*/ 111760 h 1681480"/>
                <a:gd name="connsiteX4" fmla="*/ 2849880 w 3357880"/>
                <a:gd name="connsiteY4" fmla="*/ 660400 h 1681480"/>
                <a:gd name="connsiteX5" fmla="*/ 3251200 w 3357880"/>
                <a:gd name="connsiteY5" fmla="*/ 553720 h 1681480"/>
                <a:gd name="connsiteX6" fmla="*/ 3357880 w 3357880"/>
                <a:gd name="connsiteY6" fmla="*/ 934720 h 1681480"/>
                <a:gd name="connsiteX7" fmla="*/ 3205480 w 3357880"/>
                <a:gd name="connsiteY7" fmla="*/ 1371600 h 1681480"/>
                <a:gd name="connsiteX8" fmla="*/ 2865120 w 3357880"/>
                <a:gd name="connsiteY8" fmla="*/ 1239520 h 1681480"/>
                <a:gd name="connsiteX9" fmla="*/ 2235200 w 3357880"/>
                <a:gd name="connsiteY9" fmla="*/ 1544320 h 1681480"/>
                <a:gd name="connsiteX10" fmla="*/ 1259840 w 3357880"/>
                <a:gd name="connsiteY10" fmla="*/ 1681480 h 1681480"/>
                <a:gd name="connsiteX11" fmla="*/ 599440 w 3357880"/>
                <a:gd name="connsiteY11" fmla="*/ 1640840 h 1681480"/>
                <a:gd name="connsiteX12" fmla="*/ 116840 w 3357880"/>
                <a:gd name="connsiteY12" fmla="*/ 1417320 h 1681480"/>
                <a:gd name="connsiteX13" fmla="*/ 614680 w 3357880"/>
                <a:gd name="connsiteY13" fmla="*/ 1305560 h 1681480"/>
                <a:gd name="connsiteX14" fmla="*/ 0 w 3357880"/>
                <a:gd name="connsiteY14" fmla="*/ 741680 h 168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57880" h="1681480">
                  <a:moveTo>
                    <a:pt x="0" y="741680"/>
                  </a:moveTo>
                  <a:lnTo>
                    <a:pt x="574040" y="187960"/>
                  </a:lnTo>
                  <a:lnTo>
                    <a:pt x="1325880" y="0"/>
                  </a:lnTo>
                  <a:lnTo>
                    <a:pt x="2128520" y="111760"/>
                  </a:lnTo>
                  <a:lnTo>
                    <a:pt x="2849880" y="660400"/>
                  </a:lnTo>
                  <a:lnTo>
                    <a:pt x="3251200" y="553720"/>
                  </a:lnTo>
                  <a:lnTo>
                    <a:pt x="3357880" y="934720"/>
                  </a:lnTo>
                  <a:lnTo>
                    <a:pt x="3205480" y="1371600"/>
                  </a:lnTo>
                  <a:lnTo>
                    <a:pt x="2865120" y="1239520"/>
                  </a:lnTo>
                  <a:lnTo>
                    <a:pt x="2235200" y="1544320"/>
                  </a:lnTo>
                  <a:lnTo>
                    <a:pt x="1259840" y="1681480"/>
                  </a:lnTo>
                  <a:lnTo>
                    <a:pt x="599440" y="1640840"/>
                  </a:lnTo>
                  <a:lnTo>
                    <a:pt x="116840" y="1417320"/>
                  </a:lnTo>
                  <a:lnTo>
                    <a:pt x="614680" y="1305560"/>
                  </a:lnTo>
                  <a:lnTo>
                    <a:pt x="0" y="741680"/>
                  </a:lnTo>
                  <a:close/>
                </a:path>
              </a:pathLst>
            </a:custGeom>
            <a:pattFill prst="lgConfetti">
              <a:fgClr>
                <a:srgbClr val="800000"/>
              </a:fgClr>
              <a:bgClr>
                <a:srgbClr val="663300"/>
              </a:bgClr>
            </a:patt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 103"/>
            <p:cNvSpPr/>
            <p:nvPr/>
          </p:nvSpPr>
          <p:spPr bwMode="auto">
            <a:xfrm>
              <a:off x="1468120" y="3408680"/>
              <a:ext cx="792480" cy="635000"/>
            </a:xfrm>
            <a:custGeom>
              <a:avLst/>
              <a:gdLst>
                <a:gd name="connsiteX0" fmla="*/ 792480 w 792480"/>
                <a:gd name="connsiteY0" fmla="*/ 635000 h 635000"/>
                <a:gd name="connsiteX1" fmla="*/ 533400 w 792480"/>
                <a:gd name="connsiteY1" fmla="*/ 274320 h 635000"/>
                <a:gd name="connsiteX2" fmla="*/ 238760 w 792480"/>
                <a:gd name="connsiteY2" fmla="*/ 5080 h 635000"/>
                <a:gd name="connsiteX3" fmla="*/ 66040 w 792480"/>
                <a:gd name="connsiteY3" fmla="*/ 0 h 635000"/>
                <a:gd name="connsiteX4" fmla="*/ 0 w 792480"/>
                <a:gd name="connsiteY4" fmla="*/ 127000 h 635000"/>
                <a:gd name="connsiteX5" fmla="*/ 127000 w 792480"/>
                <a:gd name="connsiteY5" fmla="*/ 254000 h 635000"/>
                <a:gd name="connsiteX6" fmla="*/ 386080 w 792480"/>
                <a:gd name="connsiteY6" fmla="*/ 355600 h 635000"/>
                <a:gd name="connsiteX7" fmla="*/ 792480 w 792480"/>
                <a:gd name="connsiteY7" fmla="*/ 63500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635000">
                  <a:moveTo>
                    <a:pt x="792480" y="635000"/>
                  </a:moveTo>
                  <a:lnTo>
                    <a:pt x="533400" y="274320"/>
                  </a:lnTo>
                  <a:lnTo>
                    <a:pt x="238760" y="5080"/>
                  </a:lnTo>
                  <a:lnTo>
                    <a:pt x="66040" y="0"/>
                  </a:lnTo>
                  <a:lnTo>
                    <a:pt x="0" y="127000"/>
                  </a:lnTo>
                  <a:lnTo>
                    <a:pt x="127000" y="254000"/>
                  </a:lnTo>
                  <a:lnTo>
                    <a:pt x="386080" y="355600"/>
                  </a:lnTo>
                  <a:lnTo>
                    <a:pt x="792480" y="63500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1285240" y="4013200"/>
              <a:ext cx="975360" cy="345440"/>
            </a:xfrm>
            <a:custGeom>
              <a:avLst/>
              <a:gdLst>
                <a:gd name="connsiteX0" fmla="*/ 975360 w 975360"/>
                <a:gd name="connsiteY0" fmla="*/ 30480 h 345440"/>
                <a:gd name="connsiteX1" fmla="*/ 391160 w 975360"/>
                <a:gd name="connsiteY1" fmla="*/ 218440 h 345440"/>
                <a:gd name="connsiteX2" fmla="*/ 152400 w 975360"/>
                <a:gd name="connsiteY2" fmla="*/ 345440 h 345440"/>
                <a:gd name="connsiteX3" fmla="*/ 0 w 975360"/>
                <a:gd name="connsiteY3" fmla="*/ 299720 h 345440"/>
                <a:gd name="connsiteX4" fmla="*/ 15240 w 975360"/>
                <a:gd name="connsiteY4" fmla="*/ 132080 h 345440"/>
                <a:gd name="connsiteX5" fmla="*/ 218440 w 975360"/>
                <a:gd name="connsiteY5" fmla="*/ 20320 h 345440"/>
                <a:gd name="connsiteX6" fmla="*/ 680720 w 975360"/>
                <a:gd name="connsiteY6" fmla="*/ 0 h 345440"/>
                <a:gd name="connsiteX7" fmla="*/ 975360 w 975360"/>
                <a:gd name="connsiteY7" fmla="*/ 30480 h 34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345440">
                  <a:moveTo>
                    <a:pt x="975360" y="30480"/>
                  </a:moveTo>
                  <a:lnTo>
                    <a:pt x="391160" y="218440"/>
                  </a:lnTo>
                  <a:lnTo>
                    <a:pt x="152400" y="345440"/>
                  </a:lnTo>
                  <a:lnTo>
                    <a:pt x="0" y="299720"/>
                  </a:lnTo>
                  <a:lnTo>
                    <a:pt x="15240" y="132080"/>
                  </a:lnTo>
                  <a:lnTo>
                    <a:pt x="218440" y="20320"/>
                  </a:lnTo>
                  <a:lnTo>
                    <a:pt x="680720" y="0"/>
                  </a:lnTo>
                  <a:lnTo>
                    <a:pt x="975360" y="3048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 105"/>
            <p:cNvSpPr/>
            <p:nvPr/>
          </p:nvSpPr>
          <p:spPr bwMode="auto">
            <a:xfrm>
              <a:off x="1894840" y="2956560"/>
              <a:ext cx="441960" cy="426720"/>
            </a:xfrm>
            <a:custGeom>
              <a:avLst/>
              <a:gdLst>
                <a:gd name="connsiteX0" fmla="*/ 203200 w 441960"/>
                <a:gd name="connsiteY0" fmla="*/ 0 h 426720"/>
                <a:gd name="connsiteX1" fmla="*/ 20320 w 441960"/>
                <a:gd name="connsiteY1" fmla="*/ 91440 h 426720"/>
                <a:gd name="connsiteX2" fmla="*/ 0 w 441960"/>
                <a:gd name="connsiteY2" fmla="*/ 309880 h 426720"/>
                <a:gd name="connsiteX3" fmla="*/ 157480 w 441960"/>
                <a:gd name="connsiteY3" fmla="*/ 426720 h 426720"/>
                <a:gd name="connsiteX4" fmla="*/ 365760 w 441960"/>
                <a:gd name="connsiteY4" fmla="*/ 365760 h 426720"/>
                <a:gd name="connsiteX5" fmla="*/ 441960 w 441960"/>
                <a:gd name="connsiteY5" fmla="*/ 147320 h 426720"/>
                <a:gd name="connsiteX6" fmla="*/ 350520 w 441960"/>
                <a:gd name="connsiteY6" fmla="*/ 25400 h 426720"/>
                <a:gd name="connsiteX7" fmla="*/ 203200 w 441960"/>
                <a:gd name="connsiteY7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960" h="426720">
                  <a:moveTo>
                    <a:pt x="203200" y="0"/>
                  </a:moveTo>
                  <a:lnTo>
                    <a:pt x="20320" y="91440"/>
                  </a:lnTo>
                  <a:lnTo>
                    <a:pt x="0" y="309880"/>
                  </a:lnTo>
                  <a:lnTo>
                    <a:pt x="157480" y="426720"/>
                  </a:lnTo>
                  <a:lnTo>
                    <a:pt x="365760" y="365760"/>
                  </a:lnTo>
                  <a:lnTo>
                    <a:pt x="441960" y="147320"/>
                  </a:lnTo>
                  <a:lnTo>
                    <a:pt x="350520" y="254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 106"/>
            <p:cNvSpPr/>
            <p:nvPr/>
          </p:nvSpPr>
          <p:spPr bwMode="auto">
            <a:xfrm>
              <a:off x="1935480" y="3027680"/>
              <a:ext cx="248920" cy="243840"/>
            </a:xfrm>
            <a:custGeom>
              <a:avLst/>
              <a:gdLst>
                <a:gd name="connsiteX0" fmla="*/ 101600 w 248920"/>
                <a:gd name="connsiteY0" fmla="*/ 5080 h 243840"/>
                <a:gd name="connsiteX1" fmla="*/ 0 w 248920"/>
                <a:gd name="connsiteY1" fmla="*/ 60960 h 243840"/>
                <a:gd name="connsiteX2" fmla="*/ 5080 w 248920"/>
                <a:gd name="connsiteY2" fmla="*/ 198120 h 243840"/>
                <a:gd name="connsiteX3" fmla="*/ 106680 w 248920"/>
                <a:gd name="connsiteY3" fmla="*/ 243840 h 243840"/>
                <a:gd name="connsiteX4" fmla="*/ 238760 w 248920"/>
                <a:gd name="connsiteY4" fmla="*/ 172720 h 243840"/>
                <a:gd name="connsiteX5" fmla="*/ 248920 w 248920"/>
                <a:gd name="connsiteY5" fmla="*/ 55880 h 243840"/>
                <a:gd name="connsiteX6" fmla="*/ 193040 w 248920"/>
                <a:gd name="connsiteY6" fmla="*/ 0 h 243840"/>
                <a:gd name="connsiteX7" fmla="*/ 101600 w 248920"/>
                <a:gd name="connsiteY7" fmla="*/ 5080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920" h="243840">
                  <a:moveTo>
                    <a:pt x="101600" y="5080"/>
                  </a:moveTo>
                  <a:lnTo>
                    <a:pt x="0" y="60960"/>
                  </a:lnTo>
                  <a:lnTo>
                    <a:pt x="5080" y="198120"/>
                  </a:lnTo>
                  <a:lnTo>
                    <a:pt x="106680" y="243840"/>
                  </a:lnTo>
                  <a:lnTo>
                    <a:pt x="238760" y="172720"/>
                  </a:lnTo>
                  <a:lnTo>
                    <a:pt x="248920" y="55880"/>
                  </a:lnTo>
                  <a:lnTo>
                    <a:pt x="193040" y="0"/>
                  </a:lnTo>
                  <a:lnTo>
                    <a:pt x="101600" y="508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>
              <a:off x="2448560" y="3459480"/>
              <a:ext cx="355600" cy="894080"/>
            </a:xfrm>
            <a:custGeom>
              <a:avLst/>
              <a:gdLst>
                <a:gd name="connsiteX0" fmla="*/ 101600 w 355600"/>
                <a:gd name="connsiteY0" fmla="*/ 0 h 894080"/>
                <a:gd name="connsiteX1" fmla="*/ 243840 w 355600"/>
                <a:gd name="connsiteY1" fmla="*/ 436880 h 894080"/>
                <a:gd name="connsiteX2" fmla="*/ 167640 w 355600"/>
                <a:gd name="connsiteY2" fmla="*/ 695960 h 894080"/>
                <a:gd name="connsiteX3" fmla="*/ 0 w 355600"/>
                <a:gd name="connsiteY3" fmla="*/ 894080 h 894080"/>
                <a:gd name="connsiteX4" fmla="*/ 238760 w 355600"/>
                <a:gd name="connsiteY4" fmla="*/ 695960 h 894080"/>
                <a:gd name="connsiteX5" fmla="*/ 355600 w 355600"/>
                <a:gd name="connsiteY5" fmla="*/ 421640 h 894080"/>
                <a:gd name="connsiteX6" fmla="*/ 101600 w 355600"/>
                <a:gd name="connsiteY6" fmla="*/ 0 h 89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5600" h="894080">
                  <a:moveTo>
                    <a:pt x="101600" y="0"/>
                  </a:moveTo>
                  <a:lnTo>
                    <a:pt x="243840" y="436880"/>
                  </a:lnTo>
                  <a:lnTo>
                    <a:pt x="167640" y="695960"/>
                  </a:lnTo>
                  <a:lnTo>
                    <a:pt x="0" y="894080"/>
                  </a:lnTo>
                  <a:lnTo>
                    <a:pt x="238760" y="695960"/>
                  </a:lnTo>
                  <a:lnTo>
                    <a:pt x="355600" y="421640"/>
                  </a:lnTo>
                  <a:lnTo>
                    <a:pt x="10160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2860040" y="3489960"/>
              <a:ext cx="767080" cy="487680"/>
            </a:xfrm>
            <a:custGeom>
              <a:avLst/>
              <a:gdLst>
                <a:gd name="connsiteX0" fmla="*/ 0 w 767080"/>
                <a:gd name="connsiteY0" fmla="*/ 335280 h 487680"/>
                <a:gd name="connsiteX1" fmla="*/ 492760 w 767080"/>
                <a:gd name="connsiteY1" fmla="*/ 0 h 487680"/>
                <a:gd name="connsiteX2" fmla="*/ 767080 w 767080"/>
                <a:gd name="connsiteY2" fmla="*/ 228600 h 487680"/>
                <a:gd name="connsiteX3" fmla="*/ 528320 w 767080"/>
                <a:gd name="connsiteY3" fmla="*/ 441960 h 487680"/>
                <a:gd name="connsiteX4" fmla="*/ 208280 w 767080"/>
                <a:gd name="connsiteY4" fmla="*/ 487680 h 487680"/>
                <a:gd name="connsiteX5" fmla="*/ 0 w 767080"/>
                <a:gd name="connsiteY5" fmla="*/ 33528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7080" h="487680">
                  <a:moveTo>
                    <a:pt x="0" y="335280"/>
                  </a:moveTo>
                  <a:lnTo>
                    <a:pt x="492760" y="0"/>
                  </a:lnTo>
                  <a:lnTo>
                    <a:pt x="767080" y="228600"/>
                  </a:lnTo>
                  <a:lnTo>
                    <a:pt x="528320" y="441960"/>
                  </a:lnTo>
                  <a:lnTo>
                    <a:pt x="208280" y="487680"/>
                  </a:lnTo>
                  <a:lnTo>
                    <a:pt x="0" y="33528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5849236" y="933350"/>
            <a:ext cx="1622382" cy="1398210"/>
            <a:chOff x="3017785" y="1945046"/>
            <a:chExt cx="3817355" cy="3289894"/>
          </a:xfrm>
        </p:grpSpPr>
        <p:sp>
          <p:nvSpPr>
            <p:cNvPr id="111" name="フリーフォーム 110"/>
            <p:cNvSpPr/>
            <p:nvPr/>
          </p:nvSpPr>
          <p:spPr bwMode="auto">
            <a:xfrm>
              <a:off x="3017785" y="2133600"/>
              <a:ext cx="2827020" cy="2217420"/>
            </a:xfrm>
            <a:custGeom>
              <a:avLst/>
              <a:gdLst>
                <a:gd name="connsiteX0" fmla="*/ 2682240 w 2827020"/>
                <a:gd name="connsiteY0" fmla="*/ 0 h 2217420"/>
                <a:gd name="connsiteX1" fmla="*/ 2438400 w 2827020"/>
                <a:gd name="connsiteY1" fmla="*/ 480060 h 2217420"/>
                <a:gd name="connsiteX2" fmla="*/ 1783080 w 2827020"/>
                <a:gd name="connsiteY2" fmla="*/ 1196340 h 2217420"/>
                <a:gd name="connsiteX3" fmla="*/ 975360 w 2827020"/>
                <a:gd name="connsiteY3" fmla="*/ 1562100 h 2217420"/>
                <a:gd name="connsiteX4" fmla="*/ 38100 w 2827020"/>
                <a:gd name="connsiteY4" fmla="*/ 1706880 h 2217420"/>
                <a:gd name="connsiteX5" fmla="*/ 0 w 2827020"/>
                <a:gd name="connsiteY5" fmla="*/ 1897380 h 2217420"/>
                <a:gd name="connsiteX6" fmla="*/ 220980 w 2827020"/>
                <a:gd name="connsiteY6" fmla="*/ 1943100 h 2217420"/>
                <a:gd name="connsiteX7" fmla="*/ 975360 w 2827020"/>
                <a:gd name="connsiteY7" fmla="*/ 2217420 h 2217420"/>
                <a:gd name="connsiteX8" fmla="*/ 2125980 w 2827020"/>
                <a:gd name="connsiteY8" fmla="*/ 2049780 h 2217420"/>
                <a:gd name="connsiteX9" fmla="*/ 2773680 w 2827020"/>
                <a:gd name="connsiteY9" fmla="*/ 1150620 h 2217420"/>
                <a:gd name="connsiteX10" fmla="*/ 2689860 w 2827020"/>
                <a:gd name="connsiteY10" fmla="*/ 403860 h 2217420"/>
                <a:gd name="connsiteX11" fmla="*/ 2827020 w 2827020"/>
                <a:gd name="connsiteY11" fmla="*/ 68580 h 2217420"/>
                <a:gd name="connsiteX12" fmla="*/ 2682240 w 2827020"/>
                <a:gd name="connsiteY12" fmla="*/ 0 h 221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27020" h="2217420">
                  <a:moveTo>
                    <a:pt x="2682240" y="0"/>
                  </a:moveTo>
                  <a:lnTo>
                    <a:pt x="2438400" y="480060"/>
                  </a:lnTo>
                  <a:lnTo>
                    <a:pt x="1783080" y="1196340"/>
                  </a:lnTo>
                  <a:lnTo>
                    <a:pt x="975360" y="1562100"/>
                  </a:lnTo>
                  <a:lnTo>
                    <a:pt x="38100" y="1706880"/>
                  </a:lnTo>
                  <a:lnTo>
                    <a:pt x="0" y="1897380"/>
                  </a:lnTo>
                  <a:lnTo>
                    <a:pt x="220980" y="1943100"/>
                  </a:lnTo>
                  <a:lnTo>
                    <a:pt x="975360" y="2217420"/>
                  </a:lnTo>
                  <a:lnTo>
                    <a:pt x="2125980" y="2049780"/>
                  </a:lnTo>
                  <a:lnTo>
                    <a:pt x="2773680" y="1150620"/>
                  </a:lnTo>
                  <a:lnTo>
                    <a:pt x="2689860" y="403860"/>
                  </a:lnTo>
                  <a:lnTo>
                    <a:pt x="2827020" y="68580"/>
                  </a:lnTo>
                  <a:lnTo>
                    <a:pt x="268224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11"/>
            <p:cNvSpPr/>
            <p:nvPr/>
          </p:nvSpPr>
          <p:spPr bwMode="auto">
            <a:xfrm rot="579976">
              <a:off x="3611880" y="1945046"/>
              <a:ext cx="2400300" cy="2857500"/>
            </a:xfrm>
            <a:custGeom>
              <a:avLst/>
              <a:gdLst>
                <a:gd name="connsiteX0" fmla="*/ 1889760 w 2400300"/>
                <a:gd name="connsiteY0" fmla="*/ 579120 h 2857500"/>
                <a:gd name="connsiteX1" fmla="*/ 1516380 w 2400300"/>
                <a:gd name="connsiteY1" fmla="*/ 1562100 h 2857500"/>
                <a:gd name="connsiteX2" fmla="*/ 899160 w 2400300"/>
                <a:gd name="connsiteY2" fmla="*/ 2225040 h 2857500"/>
                <a:gd name="connsiteX3" fmla="*/ 0 w 2400300"/>
                <a:gd name="connsiteY3" fmla="*/ 2598420 h 2857500"/>
                <a:gd name="connsiteX4" fmla="*/ 7620 w 2400300"/>
                <a:gd name="connsiteY4" fmla="*/ 2827020 h 2857500"/>
                <a:gd name="connsiteX5" fmla="*/ 289560 w 2400300"/>
                <a:gd name="connsiteY5" fmla="*/ 2804160 h 2857500"/>
                <a:gd name="connsiteX6" fmla="*/ 1249680 w 2400300"/>
                <a:gd name="connsiteY6" fmla="*/ 2857500 h 2857500"/>
                <a:gd name="connsiteX7" fmla="*/ 2004060 w 2400300"/>
                <a:gd name="connsiteY7" fmla="*/ 2369820 h 2857500"/>
                <a:gd name="connsiteX8" fmla="*/ 2400300 w 2400300"/>
                <a:gd name="connsiteY8" fmla="*/ 1676400 h 2857500"/>
                <a:gd name="connsiteX9" fmla="*/ 2004060 w 2400300"/>
                <a:gd name="connsiteY9" fmla="*/ 434340 h 2857500"/>
                <a:gd name="connsiteX10" fmla="*/ 2049780 w 2400300"/>
                <a:gd name="connsiteY10" fmla="*/ 0 h 2857500"/>
                <a:gd name="connsiteX11" fmla="*/ 1882140 w 2400300"/>
                <a:gd name="connsiteY11" fmla="*/ 0 h 2857500"/>
                <a:gd name="connsiteX12" fmla="*/ 1889760 w 2400300"/>
                <a:gd name="connsiteY12" fmla="*/ 579120 h 28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00300" h="2857500">
                  <a:moveTo>
                    <a:pt x="1889760" y="579120"/>
                  </a:moveTo>
                  <a:lnTo>
                    <a:pt x="1516380" y="1562100"/>
                  </a:lnTo>
                  <a:lnTo>
                    <a:pt x="899160" y="2225040"/>
                  </a:lnTo>
                  <a:lnTo>
                    <a:pt x="0" y="2598420"/>
                  </a:lnTo>
                  <a:lnTo>
                    <a:pt x="7620" y="2827020"/>
                  </a:lnTo>
                  <a:lnTo>
                    <a:pt x="289560" y="2804160"/>
                  </a:lnTo>
                  <a:lnTo>
                    <a:pt x="1249680" y="2857500"/>
                  </a:lnTo>
                  <a:lnTo>
                    <a:pt x="2004060" y="2369820"/>
                  </a:lnTo>
                  <a:lnTo>
                    <a:pt x="2400300" y="1676400"/>
                  </a:lnTo>
                  <a:lnTo>
                    <a:pt x="2004060" y="434340"/>
                  </a:lnTo>
                  <a:lnTo>
                    <a:pt x="2049780" y="0"/>
                  </a:lnTo>
                  <a:lnTo>
                    <a:pt x="1882140" y="0"/>
                  </a:lnTo>
                  <a:lnTo>
                    <a:pt x="1889760" y="57912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/>
            <p:cNvSpPr/>
            <p:nvPr/>
          </p:nvSpPr>
          <p:spPr bwMode="auto">
            <a:xfrm rot="21346499">
              <a:off x="4072696" y="2156460"/>
              <a:ext cx="2232660" cy="3063240"/>
            </a:xfrm>
            <a:custGeom>
              <a:avLst/>
              <a:gdLst>
                <a:gd name="connsiteX0" fmla="*/ 1874520 w 2232660"/>
                <a:gd name="connsiteY0" fmla="*/ 0 h 3063240"/>
                <a:gd name="connsiteX1" fmla="*/ 1706880 w 2232660"/>
                <a:gd name="connsiteY1" fmla="*/ 906780 h 3063240"/>
                <a:gd name="connsiteX2" fmla="*/ 1325880 w 2232660"/>
                <a:gd name="connsiteY2" fmla="*/ 1790700 h 3063240"/>
                <a:gd name="connsiteX3" fmla="*/ 411480 w 2232660"/>
                <a:gd name="connsiteY3" fmla="*/ 2705100 h 3063240"/>
                <a:gd name="connsiteX4" fmla="*/ 0 w 2232660"/>
                <a:gd name="connsiteY4" fmla="*/ 2903220 h 3063240"/>
                <a:gd name="connsiteX5" fmla="*/ 114300 w 2232660"/>
                <a:gd name="connsiteY5" fmla="*/ 3063240 h 3063240"/>
                <a:gd name="connsiteX6" fmla="*/ 419100 w 2232660"/>
                <a:gd name="connsiteY6" fmla="*/ 3017520 h 3063240"/>
                <a:gd name="connsiteX7" fmla="*/ 1188720 w 2232660"/>
                <a:gd name="connsiteY7" fmla="*/ 2872740 h 3063240"/>
                <a:gd name="connsiteX8" fmla="*/ 1973580 w 2232660"/>
                <a:gd name="connsiteY8" fmla="*/ 2186940 h 3063240"/>
                <a:gd name="connsiteX9" fmla="*/ 2232660 w 2232660"/>
                <a:gd name="connsiteY9" fmla="*/ 1104900 h 3063240"/>
                <a:gd name="connsiteX10" fmla="*/ 1935480 w 2232660"/>
                <a:gd name="connsiteY10" fmla="*/ 350520 h 3063240"/>
                <a:gd name="connsiteX11" fmla="*/ 2011680 w 2232660"/>
                <a:gd name="connsiteY11" fmla="*/ 38100 h 3063240"/>
                <a:gd name="connsiteX12" fmla="*/ 1874520 w 2232660"/>
                <a:gd name="connsiteY12" fmla="*/ 0 h 306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2660" h="3063240">
                  <a:moveTo>
                    <a:pt x="1874520" y="0"/>
                  </a:moveTo>
                  <a:lnTo>
                    <a:pt x="1706880" y="906780"/>
                  </a:lnTo>
                  <a:lnTo>
                    <a:pt x="1325880" y="1790700"/>
                  </a:lnTo>
                  <a:lnTo>
                    <a:pt x="411480" y="2705100"/>
                  </a:lnTo>
                  <a:lnTo>
                    <a:pt x="0" y="2903220"/>
                  </a:lnTo>
                  <a:lnTo>
                    <a:pt x="114300" y="3063240"/>
                  </a:lnTo>
                  <a:lnTo>
                    <a:pt x="419100" y="3017520"/>
                  </a:lnTo>
                  <a:lnTo>
                    <a:pt x="1188720" y="2872740"/>
                  </a:lnTo>
                  <a:lnTo>
                    <a:pt x="1973580" y="2186940"/>
                  </a:lnTo>
                  <a:lnTo>
                    <a:pt x="2232660" y="1104900"/>
                  </a:lnTo>
                  <a:lnTo>
                    <a:pt x="1935480" y="350520"/>
                  </a:lnTo>
                  <a:lnTo>
                    <a:pt x="2011680" y="38100"/>
                  </a:lnTo>
                  <a:lnTo>
                    <a:pt x="187452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 113"/>
            <p:cNvSpPr/>
            <p:nvPr/>
          </p:nvSpPr>
          <p:spPr bwMode="auto">
            <a:xfrm>
              <a:off x="4716780" y="2133600"/>
              <a:ext cx="2118360" cy="3101340"/>
            </a:xfrm>
            <a:custGeom>
              <a:avLst/>
              <a:gdLst>
                <a:gd name="connsiteX0" fmla="*/ 1188720 w 2118360"/>
                <a:gd name="connsiteY0" fmla="*/ 30480 h 3101340"/>
                <a:gd name="connsiteX1" fmla="*/ 1287780 w 2118360"/>
                <a:gd name="connsiteY1" fmla="*/ 594360 h 3101340"/>
                <a:gd name="connsiteX2" fmla="*/ 1318260 w 2118360"/>
                <a:gd name="connsiteY2" fmla="*/ 1676400 h 3101340"/>
                <a:gd name="connsiteX3" fmla="*/ 891540 w 2118360"/>
                <a:gd name="connsiteY3" fmla="*/ 2499360 h 3101340"/>
                <a:gd name="connsiteX4" fmla="*/ 0 w 2118360"/>
                <a:gd name="connsiteY4" fmla="*/ 2926080 h 3101340"/>
                <a:gd name="connsiteX5" fmla="*/ 99060 w 2118360"/>
                <a:gd name="connsiteY5" fmla="*/ 3101340 h 3101340"/>
                <a:gd name="connsiteX6" fmla="*/ 381000 w 2118360"/>
                <a:gd name="connsiteY6" fmla="*/ 3063240 h 3101340"/>
                <a:gd name="connsiteX7" fmla="*/ 1112520 w 2118360"/>
                <a:gd name="connsiteY7" fmla="*/ 3048000 h 3101340"/>
                <a:gd name="connsiteX8" fmla="*/ 1798320 w 2118360"/>
                <a:gd name="connsiteY8" fmla="*/ 2705100 h 3101340"/>
                <a:gd name="connsiteX9" fmla="*/ 2118360 w 2118360"/>
                <a:gd name="connsiteY9" fmla="*/ 1554480 h 3101340"/>
                <a:gd name="connsiteX10" fmla="*/ 1882140 w 2118360"/>
                <a:gd name="connsiteY10" fmla="*/ 662940 h 3101340"/>
                <a:gd name="connsiteX11" fmla="*/ 1394460 w 2118360"/>
                <a:gd name="connsiteY11" fmla="*/ 297180 h 3101340"/>
                <a:gd name="connsiteX12" fmla="*/ 1318260 w 2118360"/>
                <a:gd name="connsiteY12" fmla="*/ 0 h 3101340"/>
                <a:gd name="connsiteX13" fmla="*/ 1188720 w 2118360"/>
                <a:gd name="connsiteY13" fmla="*/ 30480 h 3101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18360" h="3101340">
                  <a:moveTo>
                    <a:pt x="1188720" y="30480"/>
                  </a:moveTo>
                  <a:lnTo>
                    <a:pt x="1287780" y="594360"/>
                  </a:lnTo>
                  <a:lnTo>
                    <a:pt x="1318260" y="1676400"/>
                  </a:lnTo>
                  <a:lnTo>
                    <a:pt x="891540" y="2499360"/>
                  </a:lnTo>
                  <a:lnTo>
                    <a:pt x="0" y="2926080"/>
                  </a:lnTo>
                  <a:lnTo>
                    <a:pt x="99060" y="3101340"/>
                  </a:lnTo>
                  <a:lnTo>
                    <a:pt x="381000" y="3063240"/>
                  </a:lnTo>
                  <a:lnTo>
                    <a:pt x="1112520" y="3048000"/>
                  </a:lnTo>
                  <a:lnTo>
                    <a:pt x="1798320" y="2705100"/>
                  </a:lnTo>
                  <a:lnTo>
                    <a:pt x="2118360" y="1554480"/>
                  </a:lnTo>
                  <a:lnTo>
                    <a:pt x="1882140" y="662940"/>
                  </a:lnTo>
                  <a:lnTo>
                    <a:pt x="1394460" y="297180"/>
                  </a:lnTo>
                  <a:lnTo>
                    <a:pt x="1318260" y="0"/>
                  </a:lnTo>
                  <a:lnTo>
                    <a:pt x="1188720" y="3048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 114"/>
            <p:cNvSpPr/>
            <p:nvPr/>
          </p:nvSpPr>
          <p:spPr bwMode="auto">
            <a:xfrm>
              <a:off x="5501640" y="1950720"/>
              <a:ext cx="746760" cy="342900"/>
            </a:xfrm>
            <a:custGeom>
              <a:avLst/>
              <a:gdLst>
                <a:gd name="connsiteX0" fmla="*/ 160020 w 746760"/>
                <a:gd name="connsiteY0" fmla="*/ 38100 h 342900"/>
                <a:gd name="connsiteX1" fmla="*/ 0 w 746760"/>
                <a:gd name="connsiteY1" fmla="*/ 144780 h 342900"/>
                <a:gd name="connsiteX2" fmla="*/ 60960 w 746760"/>
                <a:gd name="connsiteY2" fmla="*/ 266700 h 342900"/>
                <a:gd name="connsiteX3" fmla="*/ 297180 w 746760"/>
                <a:gd name="connsiteY3" fmla="*/ 297180 h 342900"/>
                <a:gd name="connsiteX4" fmla="*/ 518160 w 746760"/>
                <a:gd name="connsiteY4" fmla="*/ 342900 h 342900"/>
                <a:gd name="connsiteX5" fmla="*/ 746760 w 746760"/>
                <a:gd name="connsiteY5" fmla="*/ 259080 h 342900"/>
                <a:gd name="connsiteX6" fmla="*/ 739140 w 746760"/>
                <a:gd name="connsiteY6" fmla="*/ 106680 h 342900"/>
                <a:gd name="connsiteX7" fmla="*/ 441960 w 746760"/>
                <a:gd name="connsiteY7" fmla="*/ 0 h 342900"/>
                <a:gd name="connsiteX8" fmla="*/ 160020 w 746760"/>
                <a:gd name="connsiteY8" fmla="*/ 381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6760" h="342900">
                  <a:moveTo>
                    <a:pt x="160020" y="38100"/>
                  </a:moveTo>
                  <a:lnTo>
                    <a:pt x="0" y="144780"/>
                  </a:lnTo>
                  <a:lnTo>
                    <a:pt x="60960" y="266700"/>
                  </a:lnTo>
                  <a:lnTo>
                    <a:pt x="297180" y="297180"/>
                  </a:lnTo>
                  <a:lnTo>
                    <a:pt x="518160" y="342900"/>
                  </a:lnTo>
                  <a:lnTo>
                    <a:pt x="746760" y="259080"/>
                  </a:lnTo>
                  <a:lnTo>
                    <a:pt x="739140" y="106680"/>
                  </a:lnTo>
                  <a:lnTo>
                    <a:pt x="441960" y="0"/>
                  </a:lnTo>
                  <a:lnTo>
                    <a:pt x="160020" y="3810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 115"/>
            <p:cNvSpPr/>
            <p:nvPr/>
          </p:nvSpPr>
          <p:spPr bwMode="auto">
            <a:xfrm>
              <a:off x="5335929" y="2870522"/>
              <a:ext cx="972274" cy="2164465"/>
            </a:xfrm>
            <a:custGeom>
              <a:avLst/>
              <a:gdLst>
                <a:gd name="connsiteX0" fmla="*/ 914400 w 972274"/>
                <a:gd name="connsiteY0" fmla="*/ 0 h 2164465"/>
                <a:gd name="connsiteX1" fmla="*/ 972274 w 972274"/>
                <a:gd name="connsiteY1" fmla="*/ 995422 h 2164465"/>
                <a:gd name="connsiteX2" fmla="*/ 613458 w 972274"/>
                <a:gd name="connsiteY2" fmla="*/ 1898248 h 2164465"/>
                <a:gd name="connsiteX3" fmla="*/ 0 w 972274"/>
                <a:gd name="connsiteY3" fmla="*/ 2164465 h 216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2274" h="2164465">
                  <a:moveTo>
                    <a:pt x="914400" y="0"/>
                  </a:moveTo>
                  <a:lnTo>
                    <a:pt x="972274" y="995422"/>
                  </a:lnTo>
                  <a:lnTo>
                    <a:pt x="613458" y="1898248"/>
                  </a:lnTo>
                  <a:lnTo>
                    <a:pt x="0" y="2164465"/>
                  </a:lnTo>
                </a:path>
              </a:pathLst>
            </a:custGeom>
            <a:noFill/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4988689" y="3136739"/>
              <a:ext cx="844952" cy="1597307"/>
            </a:xfrm>
            <a:custGeom>
              <a:avLst/>
              <a:gdLst>
                <a:gd name="connsiteX0" fmla="*/ 844952 w 844952"/>
                <a:gd name="connsiteY0" fmla="*/ 0 h 1597307"/>
                <a:gd name="connsiteX1" fmla="*/ 567159 w 844952"/>
                <a:gd name="connsiteY1" fmla="*/ 983848 h 1597307"/>
                <a:gd name="connsiteX2" fmla="*/ 0 w 844952"/>
                <a:gd name="connsiteY2" fmla="*/ 1597307 h 159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4952" h="1597307">
                  <a:moveTo>
                    <a:pt x="844952" y="0"/>
                  </a:moveTo>
                  <a:lnTo>
                    <a:pt x="567159" y="983848"/>
                  </a:lnTo>
                  <a:lnTo>
                    <a:pt x="0" y="1597307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3738623" y="3483980"/>
              <a:ext cx="1701478" cy="995423"/>
            </a:xfrm>
            <a:custGeom>
              <a:avLst/>
              <a:gdLst>
                <a:gd name="connsiteX0" fmla="*/ 1701478 w 1701478"/>
                <a:gd name="connsiteY0" fmla="*/ 0 h 995423"/>
                <a:gd name="connsiteX1" fmla="*/ 1388962 w 1701478"/>
                <a:gd name="connsiteY1" fmla="*/ 428263 h 995423"/>
                <a:gd name="connsiteX2" fmla="*/ 775504 w 1701478"/>
                <a:gd name="connsiteY2" fmla="*/ 914400 h 995423"/>
                <a:gd name="connsiteX3" fmla="*/ 0 w 1701478"/>
                <a:gd name="connsiteY3" fmla="*/ 995423 h 99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1478" h="995423">
                  <a:moveTo>
                    <a:pt x="1701478" y="0"/>
                  </a:moveTo>
                  <a:lnTo>
                    <a:pt x="1388962" y="428263"/>
                  </a:lnTo>
                  <a:lnTo>
                    <a:pt x="775504" y="914400"/>
                  </a:lnTo>
                  <a:lnTo>
                    <a:pt x="0" y="995423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3391382" y="3402957"/>
              <a:ext cx="1666755" cy="567159"/>
            </a:xfrm>
            <a:custGeom>
              <a:avLst/>
              <a:gdLst>
                <a:gd name="connsiteX0" fmla="*/ 0 w 1666755"/>
                <a:gd name="connsiteY0" fmla="*/ 567159 h 567159"/>
                <a:gd name="connsiteX1" fmla="*/ 763929 w 1666755"/>
                <a:gd name="connsiteY1" fmla="*/ 544010 h 567159"/>
                <a:gd name="connsiteX2" fmla="*/ 1377388 w 1666755"/>
                <a:gd name="connsiteY2" fmla="*/ 254643 h 567159"/>
                <a:gd name="connsiteX3" fmla="*/ 1666755 w 1666755"/>
                <a:gd name="connsiteY3" fmla="*/ 0 h 56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755" h="567159">
                  <a:moveTo>
                    <a:pt x="0" y="567159"/>
                  </a:moveTo>
                  <a:lnTo>
                    <a:pt x="763929" y="544010"/>
                  </a:lnTo>
                  <a:lnTo>
                    <a:pt x="1377388" y="254643"/>
                  </a:lnTo>
                  <a:lnTo>
                    <a:pt x="1666755" y="0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269027" y="4931592"/>
            <a:ext cx="1894477" cy="1137824"/>
            <a:chOff x="1811045" y="1651247"/>
            <a:chExt cx="5912528" cy="3551068"/>
          </a:xfrm>
        </p:grpSpPr>
        <p:sp>
          <p:nvSpPr>
            <p:cNvPr id="121" name="フリーフォーム 120"/>
            <p:cNvSpPr/>
            <p:nvPr/>
          </p:nvSpPr>
          <p:spPr bwMode="auto">
            <a:xfrm>
              <a:off x="3391270" y="1651247"/>
              <a:ext cx="568171" cy="1083075"/>
            </a:xfrm>
            <a:custGeom>
              <a:avLst/>
              <a:gdLst>
                <a:gd name="connsiteX0" fmla="*/ 79899 w 568171"/>
                <a:gd name="connsiteY0" fmla="*/ 1083075 h 1083075"/>
                <a:gd name="connsiteX1" fmla="*/ 0 w 568171"/>
                <a:gd name="connsiteY1" fmla="*/ 648070 h 1083075"/>
                <a:gd name="connsiteX2" fmla="*/ 150920 w 568171"/>
                <a:gd name="connsiteY2" fmla="*/ 239697 h 1083075"/>
                <a:gd name="connsiteX3" fmla="*/ 568171 w 568171"/>
                <a:gd name="connsiteY3" fmla="*/ 0 h 1083075"/>
                <a:gd name="connsiteX4" fmla="*/ 284085 w 568171"/>
                <a:gd name="connsiteY4" fmla="*/ 337351 h 1083075"/>
                <a:gd name="connsiteX5" fmla="*/ 150920 w 568171"/>
                <a:gd name="connsiteY5" fmla="*/ 656947 h 1083075"/>
                <a:gd name="connsiteX6" fmla="*/ 106532 w 568171"/>
                <a:gd name="connsiteY6" fmla="*/ 1012054 h 108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171" h="1083075">
                  <a:moveTo>
                    <a:pt x="79899" y="1083075"/>
                  </a:moveTo>
                  <a:lnTo>
                    <a:pt x="0" y="648070"/>
                  </a:lnTo>
                  <a:lnTo>
                    <a:pt x="150920" y="239697"/>
                  </a:lnTo>
                  <a:lnTo>
                    <a:pt x="568171" y="0"/>
                  </a:lnTo>
                  <a:lnTo>
                    <a:pt x="284085" y="337351"/>
                  </a:lnTo>
                  <a:lnTo>
                    <a:pt x="150920" y="656947"/>
                  </a:lnTo>
                  <a:lnTo>
                    <a:pt x="106532" y="1012054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フリーフォーム 121"/>
            <p:cNvSpPr/>
            <p:nvPr/>
          </p:nvSpPr>
          <p:spPr bwMode="auto">
            <a:xfrm>
              <a:off x="3133817" y="2006353"/>
              <a:ext cx="3204839" cy="3195962"/>
            </a:xfrm>
            <a:custGeom>
              <a:avLst/>
              <a:gdLst>
                <a:gd name="connsiteX0" fmla="*/ 1242874 w 3204839"/>
                <a:gd name="connsiteY0" fmla="*/ 559294 h 3195962"/>
                <a:gd name="connsiteX1" fmla="*/ 1695635 w 3204839"/>
                <a:gd name="connsiteY1" fmla="*/ 106532 h 3195962"/>
                <a:gd name="connsiteX2" fmla="*/ 2077375 w 3204839"/>
                <a:gd name="connsiteY2" fmla="*/ 0 h 3195962"/>
                <a:gd name="connsiteX3" fmla="*/ 2476870 w 3204839"/>
                <a:gd name="connsiteY3" fmla="*/ 337352 h 3195962"/>
                <a:gd name="connsiteX4" fmla="*/ 3133818 w 3204839"/>
                <a:gd name="connsiteY4" fmla="*/ 834501 h 3195962"/>
                <a:gd name="connsiteX5" fmla="*/ 3195962 w 3204839"/>
                <a:gd name="connsiteY5" fmla="*/ 1216241 h 3195962"/>
                <a:gd name="connsiteX6" fmla="*/ 3195962 w 3204839"/>
                <a:gd name="connsiteY6" fmla="*/ 1819923 h 3195962"/>
                <a:gd name="connsiteX7" fmla="*/ 3204839 w 3204839"/>
                <a:gd name="connsiteY7" fmla="*/ 2192785 h 3195962"/>
                <a:gd name="connsiteX8" fmla="*/ 2805344 w 3204839"/>
                <a:gd name="connsiteY8" fmla="*/ 2681057 h 3195962"/>
                <a:gd name="connsiteX9" fmla="*/ 2210540 w 3204839"/>
                <a:gd name="connsiteY9" fmla="*/ 2911876 h 3195962"/>
                <a:gd name="connsiteX10" fmla="*/ 1793290 w 3204839"/>
                <a:gd name="connsiteY10" fmla="*/ 2681057 h 3195962"/>
                <a:gd name="connsiteX11" fmla="*/ 1198486 w 3204839"/>
                <a:gd name="connsiteY11" fmla="*/ 2831977 h 3195962"/>
                <a:gd name="connsiteX12" fmla="*/ 1074199 w 3204839"/>
                <a:gd name="connsiteY12" fmla="*/ 3169329 h 3195962"/>
                <a:gd name="connsiteX13" fmla="*/ 630315 w 3204839"/>
                <a:gd name="connsiteY13" fmla="*/ 3195962 h 3195962"/>
                <a:gd name="connsiteX14" fmla="*/ 142043 w 3204839"/>
                <a:gd name="connsiteY14" fmla="*/ 2867488 h 3195962"/>
                <a:gd name="connsiteX15" fmla="*/ 0 w 3204839"/>
                <a:gd name="connsiteY15" fmla="*/ 2405849 h 3195962"/>
                <a:gd name="connsiteX16" fmla="*/ 1216241 w 3204839"/>
                <a:gd name="connsiteY16" fmla="*/ 1748901 h 3195962"/>
                <a:gd name="connsiteX17" fmla="*/ 1207364 w 3204839"/>
                <a:gd name="connsiteY17" fmla="*/ 612560 h 3195962"/>
                <a:gd name="connsiteX18" fmla="*/ 1242874 w 3204839"/>
                <a:gd name="connsiteY18" fmla="*/ 559294 h 319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04839" h="3195962">
                  <a:moveTo>
                    <a:pt x="1242874" y="559294"/>
                  </a:moveTo>
                  <a:lnTo>
                    <a:pt x="1695635" y="106532"/>
                  </a:lnTo>
                  <a:lnTo>
                    <a:pt x="2077375" y="0"/>
                  </a:lnTo>
                  <a:lnTo>
                    <a:pt x="2476870" y="337352"/>
                  </a:lnTo>
                  <a:lnTo>
                    <a:pt x="3133818" y="834501"/>
                  </a:lnTo>
                  <a:lnTo>
                    <a:pt x="3195962" y="1216241"/>
                  </a:lnTo>
                  <a:lnTo>
                    <a:pt x="3195962" y="1819923"/>
                  </a:lnTo>
                  <a:lnTo>
                    <a:pt x="3204839" y="2192785"/>
                  </a:lnTo>
                  <a:lnTo>
                    <a:pt x="2805344" y="2681057"/>
                  </a:lnTo>
                  <a:lnTo>
                    <a:pt x="2210540" y="2911876"/>
                  </a:lnTo>
                  <a:lnTo>
                    <a:pt x="1793290" y="2681057"/>
                  </a:lnTo>
                  <a:lnTo>
                    <a:pt x="1198486" y="2831977"/>
                  </a:lnTo>
                  <a:lnTo>
                    <a:pt x="1074199" y="3169329"/>
                  </a:lnTo>
                  <a:lnTo>
                    <a:pt x="630315" y="3195962"/>
                  </a:lnTo>
                  <a:lnTo>
                    <a:pt x="142043" y="2867488"/>
                  </a:lnTo>
                  <a:lnTo>
                    <a:pt x="0" y="2405849"/>
                  </a:lnTo>
                  <a:lnTo>
                    <a:pt x="1216241" y="1748901"/>
                  </a:lnTo>
                  <a:lnTo>
                    <a:pt x="1207364" y="612560"/>
                  </a:lnTo>
                  <a:lnTo>
                    <a:pt x="1242874" y="559294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 122"/>
            <p:cNvSpPr/>
            <p:nvPr/>
          </p:nvSpPr>
          <p:spPr bwMode="auto">
            <a:xfrm>
              <a:off x="6604986" y="2743200"/>
              <a:ext cx="1118587" cy="1606858"/>
            </a:xfrm>
            <a:custGeom>
              <a:avLst/>
              <a:gdLst>
                <a:gd name="connsiteX0" fmla="*/ 0 w 1118587"/>
                <a:gd name="connsiteY0" fmla="*/ 506027 h 1606858"/>
                <a:gd name="connsiteX1" fmla="*/ 514905 w 1118587"/>
                <a:gd name="connsiteY1" fmla="*/ 44388 h 1606858"/>
                <a:gd name="connsiteX2" fmla="*/ 878890 w 1118587"/>
                <a:gd name="connsiteY2" fmla="*/ 0 h 1606858"/>
                <a:gd name="connsiteX3" fmla="*/ 1118587 w 1118587"/>
                <a:gd name="connsiteY3" fmla="*/ 479394 h 1606858"/>
                <a:gd name="connsiteX4" fmla="*/ 1083076 w 1118587"/>
                <a:gd name="connsiteY4" fmla="*/ 1180730 h 1606858"/>
                <a:gd name="connsiteX5" fmla="*/ 674703 w 1118587"/>
                <a:gd name="connsiteY5" fmla="*/ 1606858 h 1606858"/>
                <a:gd name="connsiteX6" fmla="*/ 284086 w 1118587"/>
                <a:gd name="connsiteY6" fmla="*/ 1305017 h 1606858"/>
                <a:gd name="connsiteX7" fmla="*/ 62144 w 1118587"/>
                <a:gd name="connsiteY7" fmla="*/ 932155 h 1606858"/>
                <a:gd name="connsiteX8" fmla="*/ 17756 w 1118587"/>
                <a:gd name="connsiteY8" fmla="*/ 568171 h 1606858"/>
                <a:gd name="connsiteX9" fmla="*/ 0 w 1118587"/>
                <a:gd name="connsiteY9" fmla="*/ 506027 h 160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8587" h="1606858">
                  <a:moveTo>
                    <a:pt x="0" y="506027"/>
                  </a:moveTo>
                  <a:lnTo>
                    <a:pt x="514905" y="44388"/>
                  </a:lnTo>
                  <a:lnTo>
                    <a:pt x="878890" y="0"/>
                  </a:lnTo>
                  <a:lnTo>
                    <a:pt x="1118587" y="479394"/>
                  </a:lnTo>
                  <a:lnTo>
                    <a:pt x="1083076" y="1180730"/>
                  </a:lnTo>
                  <a:lnTo>
                    <a:pt x="674703" y="1606858"/>
                  </a:lnTo>
                  <a:lnTo>
                    <a:pt x="284086" y="1305017"/>
                  </a:lnTo>
                  <a:lnTo>
                    <a:pt x="62144" y="932155"/>
                  </a:lnTo>
                  <a:lnTo>
                    <a:pt x="17756" y="568171"/>
                  </a:lnTo>
                  <a:lnTo>
                    <a:pt x="0" y="506027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23"/>
            <p:cNvSpPr/>
            <p:nvPr/>
          </p:nvSpPr>
          <p:spPr bwMode="auto">
            <a:xfrm>
              <a:off x="1961965" y="2308194"/>
              <a:ext cx="5104660" cy="2689934"/>
            </a:xfrm>
            <a:custGeom>
              <a:avLst/>
              <a:gdLst>
                <a:gd name="connsiteX0" fmla="*/ 1606858 w 5104660"/>
                <a:gd name="connsiteY0" fmla="*/ 133165 h 2689934"/>
                <a:gd name="connsiteX1" fmla="*/ 745724 w 5104660"/>
                <a:gd name="connsiteY1" fmla="*/ 683581 h 2689934"/>
                <a:gd name="connsiteX2" fmla="*/ 62144 w 5104660"/>
                <a:gd name="connsiteY2" fmla="*/ 967666 h 2689934"/>
                <a:gd name="connsiteX3" fmla="*/ 0 w 5104660"/>
                <a:gd name="connsiteY3" fmla="*/ 1216241 h 2689934"/>
                <a:gd name="connsiteX4" fmla="*/ 488272 w 5104660"/>
                <a:gd name="connsiteY4" fmla="*/ 1775534 h 2689934"/>
                <a:gd name="connsiteX5" fmla="*/ 1580225 w 5104660"/>
                <a:gd name="connsiteY5" fmla="*/ 2547891 h 2689934"/>
                <a:gd name="connsiteX6" fmla="*/ 2574524 w 5104660"/>
                <a:gd name="connsiteY6" fmla="*/ 2689934 h 2689934"/>
                <a:gd name="connsiteX7" fmla="*/ 3781887 w 5104660"/>
                <a:gd name="connsiteY7" fmla="*/ 2183907 h 2689934"/>
                <a:gd name="connsiteX8" fmla="*/ 4243526 w 5104660"/>
                <a:gd name="connsiteY8" fmla="*/ 1669002 h 2689934"/>
                <a:gd name="connsiteX9" fmla="*/ 4989251 w 5104660"/>
                <a:gd name="connsiteY9" fmla="*/ 1367161 h 2689934"/>
                <a:gd name="connsiteX10" fmla="*/ 5104660 w 5104660"/>
                <a:gd name="connsiteY10" fmla="*/ 1225119 h 2689934"/>
                <a:gd name="connsiteX11" fmla="*/ 4918229 w 5104660"/>
                <a:gd name="connsiteY11" fmla="*/ 1012055 h 2689934"/>
                <a:gd name="connsiteX12" fmla="*/ 4119239 w 5104660"/>
                <a:gd name="connsiteY12" fmla="*/ 674703 h 2689934"/>
                <a:gd name="connsiteX13" fmla="*/ 2965142 w 5104660"/>
                <a:gd name="connsiteY13" fmla="*/ 44389 h 2689934"/>
                <a:gd name="connsiteX14" fmla="*/ 2201662 w 5104660"/>
                <a:gd name="connsiteY14" fmla="*/ 0 h 2689934"/>
                <a:gd name="connsiteX15" fmla="*/ 1606858 w 5104660"/>
                <a:gd name="connsiteY15" fmla="*/ 133165 h 268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04660" h="2689934">
                  <a:moveTo>
                    <a:pt x="1606858" y="133165"/>
                  </a:moveTo>
                  <a:lnTo>
                    <a:pt x="745724" y="683581"/>
                  </a:lnTo>
                  <a:lnTo>
                    <a:pt x="62144" y="967666"/>
                  </a:lnTo>
                  <a:lnTo>
                    <a:pt x="0" y="1216241"/>
                  </a:lnTo>
                  <a:lnTo>
                    <a:pt x="488272" y="1775534"/>
                  </a:lnTo>
                  <a:lnTo>
                    <a:pt x="1580225" y="2547891"/>
                  </a:lnTo>
                  <a:lnTo>
                    <a:pt x="2574524" y="2689934"/>
                  </a:lnTo>
                  <a:lnTo>
                    <a:pt x="3781887" y="2183907"/>
                  </a:lnTo>
                  <a:lnTo>
                    <a:pt x="4243526" y="1669002"/>
                  </a:lnTo>
                  <a:lnTo>
                    <a:pt x="4989251" y="1367161"/>
                  </a:lnTo>
                  <a:lnTo>
                    <a:pt x="5104660" y="1225119"/>
                  </a:lnTo>
                  <a:lnTo>
                    <a:pt x="4918229" y="1012055"/>
                  </a:lnTo>
                  <a:lnTo>
                    <a:pt x="4119239" y="674703"/>
                  </a:lnTo>
                  <a:lnTo>
                    <a:pt x="2965142" y="44389"/>
                  </a:lnTo>
                  <a:lnTo>
                    <a:pt x="2201662" y="0"/>
                  </a:lnTo>
                  <a:lnTo>
                    <a:pt x="1606858" y="133165"/>
                  </a:ln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 124"/>
            <p:cNvSpPr/>
            <p:nvPr/>
          </p:nvSpPr>
          <p:spPr bwMode="auto">
            <a:xfrm>
              <a:off x="3355759" y="3036163"/>
              <a:ext cx="1109709" cy="807868"/>
            </a:xfrm>
            <a:custGeom>
              <a:avLst/>
              <a:gdLst>
                <a:gd name="connsiteX0" fmla="*/ 0 w 1109709"/>
                <a:gd name="connsiteY0" fmla="*/ 275208 h 807868"/>
                <a:gd name="connsiteX1" fmla="*/ 665825 w 1109709"/>
                <a:gd name="connsiteY1" fmla="*/ 0 h 807868"/>
                <a:gd name="connsiteX2" fmla="*/ 1012055 w 1109709"/>
                <a:gd name="connsiteY2" fmla="*/ 213064 h 807868"/>
                <a:gd name="connsiteX3" fmla="*/ 1109709 w 1109709"/>
                <a:gd name="connsiteY3" fmla="*/ 559293 h 807868"/>
                <a:gd name="connsiteX4" fmla="*/ 710214 w 1109709"/>
                <a:gd name="connsiteY4" fmla="*/ 807868 h 807868"/>
                <a:gd name="connsiteX5" fmla="*/ 186431 w 1109709"/>
                <a:gd name="connsiteY5" fmla="*/ 585926 h 807868"/>
                <a:gd name="connsiteX6" fmla="*/ 17756 w 1109709"/>
                <a:gd name="connsiteY6" fmla="*/ 488272 h 807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9709" h="807868">
                  <a:moveTo>
                    <a:pt x="0" y="275208"/>
                  </a:moveTo>
                  <a:lnTo>
                    <a:pt x="665825" y="0"/>
                  </a:lnTo>
                  <a:lnTo>
                    <a:pt x="1012055" y="213064"/>
                  </a:lnTo>
                  <a:lnTo>
                    <a:pt x="1109709" y="559293"/>
                  </a:lnTo>
                  <a:lnTo>
                    <a:pt x="710214" y="807868"/>
                  </a:lnTo>
                  <a:lnTo>
                    <a:pt x="186431" y="585926"/>
                  </a:lnTo>
                  <a:lnTo>
                    <a:pt x="17756" y="488272"/>
                  </a:lnTo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 125"/>
            <p:cNvSpPr/>
            <p:nvPr/>
          </p:nvSpPr>
          <p:spPr bwMode="auto">
            <a:xfrm>
              <a:off x="2743200" y="2618913"/>
              <a:ext cx="488272" cy="417250"/>
            </a:xfrm>
            <a:custGeom>
              <a:avLst/>
              <a:gdLst>
                <a:gd name="connsiteX0" fmla="*/ 150920 w 488272"/>
                <a:gd name="connsiteY0" fmla="*/ 0 h 417250"/>
                <a:gd name="connsiteX1" fmla="*/ 0 w 488272"/>
                <a:gd name="connsiteY1" fmla="*/ 204186 h 417250"/>
                <a:gd name="connsiteX2" fmla="*/ 133165 w 488272"/>
                <a:gd name="connsiteY2" fmla="*/ 417250 h 417250"/>
                <a:gd name="connsiteX3" fmla="*/ 363984 w 488272"/>
                <a:gd name="connsiteY3" fmla="*/ 390617 h 417250"/>
                <a:gd name="connsiteX4" fmla="*/ 488272 w 488272"/>
                <a:gd name="connsiteY4" fmla="*/ 150920 h 417250"/>
                <a:gd name="connsiteX5" fmla="*/ 399495 w 488272"/>
                <a:gd name="connsiteY5" fmla="*/ 0 h 417250"/>
                <a:gd name="connsiteX6" fmla="*/ 150920 w 488272"/>
                <a:gd name="connsiteY6" fmla="*/ 0 h 4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72" h="417250">
                  <a:moveTo>
                    <a:pt x="150920" y="0"/>
                  </a:moveTo>
                  <a:lnTo>
                    <a:pt x="0" y="204186"/>
                  </a:lnTo>
                  <a:lnTo>
                    <a:pt x="133165" y="417250"/>
                  </a:lnTo>
                  <a:lnTo>
                    <a:pt x="363984" y="390617"/>
                  </a:lnTo>
                  <a:lnTo>
                    <a:pt x="488272" y="150920"/>
                  </a:lnTo>
                  <a:lnTo>
                    <a:pt x="399495" y="0"/>
                  </a:lnTo>
                  <a:lnTo>
                    <a:pt x="15092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 126"/>
            <p:cNvSpPr/>
            <p:nvPr/>
          </p:nvSpPr>
          <p:spPr bwMode="auto">
            <a:xfrm>
              <a:off x="2849732" y="2689934"/>
              <a:ext cx="284085" cy="266330"/>
            </a:xfrm>
            <a:custGeom>
              <a:avLst/>
              <a:gdLst>
                <a:gd name="connsiteX0" fmla="*/ 106532 w 284085"/>
                <a:gd name="connsiteY0" fmla="*/ 0 h 266330"/>
                <a:gd name="connsiteX1" fmla="*/ 0 w 284085"/>
                <a:gd name="connsiteY1" fmla="*/ 88777 h 266330"/>
                <a:gd name="connsiteX2" fmla="*/ 44388 w 284085"/>
                <a:gd name="connsiteY2" fmla="*/ 248575 h 266330"/>
                <a:gd name="connsiteX3" fmla="*/ 221942 w 284085"/>
                <a:gd name="connsiteY3" fmla="*/ 266330 h 266330"/>
                <a:gd name="connsiteX4" fmla="*/ 284085 w 284085"/>
                <a:gd name="connsiteY4" fmla="*/ 106532 h 266330"/>
                <a:gd name="connsiteX5" fmla="*/ 204186 w 284085"/>
                <a:gd name="connsiteY5" fmla="*/ 44388 h 266330"/>
                <a:gd name="connsiteX6" fmla="*/ 106532 w 284085"/>
                <a:gd name="connsiteY6" fmla="*/ 0 h 26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085" h="266330">
                  <a:moveTo>
                    <a:pt x="106532" y="0"/>
                  </a:moveTo>
                  <a:lnTo>
                    <a:pt x="0" y="88777"/>
                  </a:lnTo>
                  <a:lnTo>
                    <a:pt x="44388" y="248575"/>
                  </a:lnTo>
                  <a:lnTo>
                    <a:pt x="221942" y="266330"/>
                  </a:lnTo>
                  <a:lnTo>
                    <a:pt x="284085" y="106532"/>
                  </a:lnTo>
                  <a:lnTo>
                    <a:pt x="204186" y="44388"/>
                  </a:lnTo>
                  <a:lnTo>
                    <a:pt x="106532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 127"/>
            <p:cNvSpPr/>
            <p:nvPr/>
          </p:nvSpPr>
          <p:spPr bwMode="auto">
            <a:xfrm>
              <a:off x="3684233" y="2592280"/>
              <a:ext cx="594804" cy="284085"/>
            </a:xfrm>
            <a:custGeom>
              <a:avLst/>
              <a:gdLst>
                <a:gd name="connsiteX0" fmla="*/ 0 w 594804"/>
                <a:gd name="connsiteY0" fmla="*/ 124287 h 284085"/>
                <a:gd name="connsiteX1" fmla="*/ 328474 w 594804"/>
                <a:gd name="connsiteY1" fmla="*/ 0 h 284085"/>
                <a:gd name="connsiteX2" fmla="*/ 594804 w 594804"/>
                <a:gd name="connsiteY2" fmla="*/ 150920 h 284085"/>
                <a:gd name="connsiteX3" fmla="*/ 399495 w 594804"/>
                <a:gd name="connsiteY3" fmla="*/ 284085 h 284085"/>
                <a:gd name="connsiteX4" fmla="*/ 53266 w 594804"/>
                <a:gd name="connsiteY4" fmla="*/ 221941 h 284085"/>
                <a:gd name="connsiteX5" fmla="*/ 0 w 594804"/>
                <a:gd name="connsiteY5" fmla="*/ 124287 h 284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4804" h="284085">
                  <a:moveTo>
                    <a:pt x="0" y="124287"/>
                  </a:moveTo>
                  <a:lnTo>
                    <a:pt x="328474" y="0"/>
                  </a:lnTo>
                  <a:lnTo>
                    <a:pt x="594804" y="150920"/>
                  </a:lnTo>
                  <a:lnTo>
                    <a:pt x="399495" y="284085"/>
                  </a:lnTo>
                  <a:lnTo>
                    <a:pt x="53266" y="221941"/>
                  </a:lnTo>
                  <a:lnTo>
                    <a:pt x="0" y="124287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 128"/>
            <p:cNvSpPr/>
            <p:nvPr/>
          </p:nvSpPr>
          <p:spPr bwMode="auto">
            <a:xfrm>
              <a:off x="4159188" y="2450238"/>
              <a:ext cx="710214" cy="230819"/>
            </a:xfrm>
            <a:custGeom>
              <a:avLst/>
              <a:gdLst>
                <a:gd name="connsiteX0" fmla="*/ 0 w 710214"/>
                <a:gd name="connsiteY0" fmla="*/ 53266 h 230819"/>
                <a:gd name="connsiteX1" fmla="*/ 390617 w 710214"/>
                <a:gd name="connsiteY1" fmla="*/ 0 h 230819"/>
                <a:gd name="connsiteX2" fmla="*/ 710214 w 710214"/>
                <a:gd name="connsiteY2" fmla="*/ 150920 h 230819"/>
                <a:gd name="connsiteX3" fmla="*/ 585926 w 710214"/>
                <a:gd name="connsiteY3" fmla="*/ 230819 h 230819"/>
                <a:gd name="connsiteX4" fmla="*/ 346229 w 710214"/>
                <a:gd name="connsiteY4" fmla="*/ 195308 h 230819"/>
                <a:gd name="connsiteX5" fmla="*/ 0 w 710214"/>
                <a:gd name="connsiteY5" fmla="*/ 53266 h 23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214" h="230819">
                  <a:moveTo>
                    <a:pt x="0" y="53266"/>
                  </a:moveTo>
                  <a:lnTo>
                    <a:pt x="390617" y="0"/>
                  </a:lnTo>
                  <a:lnTo>
                    <a:pt x="710214" y="150920"/>
                  </a:lnTo>
                  <a:lnTo>
                    <a:pt x="585926" y="230819"/>
                  </a:lnTo>
                  <a:lnTo>
                    <a:pt x="346229" y="195308"/>
                  </a:lnTo>
                  <a:lnTo>
                    <a:pt x="0" y="5326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 129"/>
            <p:cNvSpPr/>
            <p:nvPr/>
          </p:nvSpPr>
          <p:spPr bwMode="auto">
            <a:xfrm>
              <a:off x="4350057" y="2889681"/>
              <a:ext cx="772357" cy="239697"/>
            </a:xfrm>
            <a:custGeom>
              <a:avLst/>
              <a:gdLst>
                <a:gd name="connsiteX0" fmla="*/ 168675 w 772357"/>
                <a:gd name="connsiteY0" fmla="*/ 0 h 239697"/>
                <a:gd name="connsiteX1" fmla="*/ 0 w 772357"/>
                <a:gd name="connsiteY1" fmla="*/ 150920 h 239697"/>
                <a:gd name="connsiteX2" fmla="*/ 284085 w 772357"/>
                <a:gd name="connsiteY2" fmla="*/ 239697 h 239697"/>
                <a:gd name="connsiteX3" fmla="*/ 772357 w 772357"/>
                <a:gd name="connsiteY3" fmla="*/ 142043 h 239697"/>
                <a:gd name="connsiteX4" fmla="*/ 594804 w 772357"/>
                <a:gd name="connsiteY4" fmla="*/ 35511 h 239697"/>
                <a:gd name="connsiteX5" fmla="*/ 168675 w 772357"/>
                <a:gd name="connsiteY5" fmla="*/ 0 h 23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57" h="239697">
                  <a:moveTo>
                    <a:pt x="168675" y="0"/>
                  </a:moveTo>
                  <a:lnTo>
                    <a:pt x="0" y="150920"/>
                  </a:lnTo>
                  <a:lnTo>
                    <a:pt x="284085" y="239697"/>
                  </a:lnTo>
                  <a:lnTo>
                    <a:pt x="772357" y="142043"/>
                  </a:lnTo>
                  <a:lnTo>
                    <a:pt x="594804" y="35511"/>
                  </a:lnTo>
                  <a:lnTo>
                    <a:pt x="168675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 130"/>
            <p:cNvSpPr/>
            <p:nvPr/>
          </p:nvSpPr>
          <p:spPr bwMode="auto">
            <a:xfrm>
              <a:off x="5126979" y="2696098"/>
              <a:ext cx="488272" cy="230820"/>
            </a:xfrm>
            <a:custGeom>
              <a:avLst/>
              <a:gdLst>
                <a:gd name="connsiteX0" fmla="*/ 0 w 488272"/>
                <a:gd name="connsiteY0" fmla="*/ 0 h 230820"/>
                <a:gd name="connsiteX1" fmla="*/ 17756 w 488272"/>
                <a:gd name="connsiteY1" fmla="*/ 150921 h 230820"/>
                <a:gd name="connsiteX2" fmla="*/ 257453 w 488272"/>
                <a:gd name="connsiteY2" fmla="*/ 230820 h 230820"/>
                <a:gd name="connsiteX3" fmla="*/ 488272 w 488272"/>
                <a:gd name="connsiteY3" fmla="*/ 186431 h 230820"/>
                <a:gd name="connsiteX4" fmla="*/ 381740 w 488272"/>
                <a:gd name="connsiteY4" fmla="*/ 53266 h 230820"/>
                <a:gd name="connsiteX5" fmla="*/ 0 w 488272"/>
                <a:gd name="connsiteY5" fmla="*/ 0 h 23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272" h="230820">
                  <a:moveTo>
                    <a:pt x="0" y="0"/>
                  </a:moveTo>
                  <a:lnTo>
                    <a:pt x="17756" y="150921"/>
                  </a:lnTo>
                  <a:lnTo>
                    <a:pt x="257453" y="230820"/>
                  </a:lnTo>
                  <a:lnTo>
                    <a:pt x="488272" y="186431"/>
                  </a:lnTo>
                  <a:lnTo>
                    <a:pt x="381740" y="532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 131"/>
            <p:cNvSpPr/>
            <p:nvPr/>
          </p:nvSpPr>
          <p:spPr bwMode="auto">
            <a:xfrm>
              <a:off x="5162489" y="3133817"/>
              <a:ext cx="514905" cy="195309"/>
            </a:xfrm>
            <a:custGeom>
              <a:avLst/>
              <a:gdLst>
                <a:gd name="connsiteX0" fmla="*/ 0 w 514905"/>
                <a:gd name="connsiteY0" fmla="*/ 79899 h 195309"/>
                <a:gd name="connsiteX1" fmla="*/ 363984 w 514905"/>
                <a:gd name="connsiteY1" fmla="*/ 195309 h 195309"/>
                <a:gd name="connsiteX2" fmla="*/ 514905 w 514905"/>
                <a:gd name="connsiteY2" fmla="*/ 142043 h 195309"/>
                <a:gd name="connsiteX3" fmla="*/ 479394 w 514905"/>
                <a:gd name="connsiteY3" fmla="*/ 62144 h 195309"/>
                <a:gd name="connsiteX4" fmla="*/ 257452 w 514905"/>
                <a:gd name="connsiteY4" fmla="*/ 0 h 195309"/>
                <a:gd name="connsiteX5" fmla="*/ 0 w 514905"/>
                <a:gd name="connsiteY5" fmla="*/ 79899 h 19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4905" h="195309">
                  <a:moveTo>
                    <a:pt x="0" y="79899"/>
                  </a:moveTo>
                  <a:lnTo>
                    <a:pt x="363984" y="195309"/>
                  </a:lnTo>
                  <a:lnTo>
                    <a:pt x="514905" y="142043"/>
                  </a:lnTo>
                  <a:lnTo>
                    <a:pt x="479394" y="62144"/>
                  </a:lnTo>
                  <a:lnTo>
                    <a:pt x="257452" y="0"/>
                  </a:lnTo>
                  <a:lnTo>
                    <a:pt x="0" y="79899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5805996" y="3080551"/>
              <a:ext cx="523783" cy="221942"/>
            </a:xfrm>
            <a:custGeom>
              <a:avLst/>
              <a:gdLst>
                <a:gd name="connsiteX0" fmla="*/ 186431 w 523783"/>
                <a:gd name="connsiteY0" fmla="*/ 26633 h 221942"/>
                <a:gd name="connsiteX1" fmla="*/ 0 w 523783"/>
                <a:gd name="connsiteY1" fmla="*/ 0 h 221942"/>
                <a:gd name="connsiteX2" fmla="*/ 44388 w 523783"/>
                <a:gd name="connsiteY2" fmla="*/ 150921 h 221942"/>
                <a:gd name="connsiteX3" fmla="*/ 328474 w 523783"/>
                <a:gd name="connsiteY3" fmla="*/ 221942 h 221942"/>
                <a:gd name="connsiteX4" fmla="*/ 523783 w 523783"/>
                <a:gd name="connsiteY4" fmla="*/ 133166 h 221942"/>
                <a:gd name="connsiteX5" fmla="*/ 186431 w 523783"/>
                <a:gd name="connsiteY5" fmla="*/ 26633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783" h="221942">
                  <a:moveTo>
                    <a:pt x="186431" y="26633"/>
                  </a:moveTo>
                  <a:lnTo>
                    <a:pt x="0" y="0"/>
                  </a:lnTo>
                  <a:lnTo>
                    <a:pt x="44388" y="150921"/>
                  </a:lnTo>
                  <a:lnTo>
                    <a:pt x="328474" y="221942"/>
                  </a:lnTo>
                  <a:lnTo>
                    <a:pt x="523783" y="133166"/>
                  </a:lnTo>
                  <a:lnTo>
                    <a:pt x="186431" y="26633"/>
                  </a:lnTo>
                  <a:close/>
                </a:path>
              </a:pathLst>
            </a:custGeom>
            <a:solidFill>
              <a:srgbClr val="6633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 133"/>
            <p:cNvSpPr/>
            <p:nvPr/>
          </p:nvSpPr>
          <p:spPr bwMode="auto">
            <a:xfrm>
              <a:off x="1811045" y="3187083"/>
              <a:ext cx="257452" cy="506028"/>
            </a:xfrm>
            <a:custGeom>
              <a:avLst/>
              <a:gdLst>
                <a:gd name="connsiteX0" fmla="*/ 230819 w 257452"/>
                <a:gd name="connsiteY0" fmla="*/ 159799 h 506028"/>
                <a:gd name="connsiteX1" fmla="*/ 124287 w 257452"/>
                <a:gd name="connsiteY1" fmla="*/ 0 h 506028"/>
                <a:gd name="connsiteX2" fmla="*/ 44388 w 257452"/>
                <a:gd name="connsiteY2" fmla="*/ 17756 h 506028"/>
                <a:gd name="connsiteX3" fmla="*/ 44388 w 257452"/>
                <a:gd name="connsiteY3" fmla="*/ 115410 h 506028"/>
                <a:gd name="connsiteX4" fmla="*/ 142042 w 257452"/>
                <a:gd name="connsiteY4" fmla="*/ 221942 h 506028"/>
                <a:gd name="connsiteX5" fmla="*/ 17755 w 257452"/>
                <a:gd name="connsiteY5" fmla="*/ 319597 h 506028"/>
                <a:gd name="connsiteX6" fmla="*/ 0 w 257452"/>
                <a:gd name="connsiteY6" fmla="*/ 506028 h 506028"/>
                <a:gd name="connsiteX7" fmla="*/ 115409 w 257452"/>
                <a:gd name="connsiteY7" fmla="*/ 506028 h 506028"/>
                <a:gd name="connsiteX8" fmla="*/ 159798 w 257452"/>
                <a:gd name="connsiteY8" fmla="*/ 346230 h 506028"/>
                <a:gd name="connsiteX9" fmla="*/ 257452 w 257452"/>
                <a:gd name="connsiteY9" fmla="*/ 284086 h 506028"/>
                <a:gd name="connsiteX10" fmla="*/ 230819 w 257452"/>
                <a:gd name="connsiteY10" fmla="*/ 159799 h 50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452" h="506028">
                  <a:moveTo>
                    <a:pt x="230819" y="159799"/>
                  </a:moveTo>
                  <a:lnTo>
                    <a:pt x="124287" y="0"/>
                  </a:lnTo>
                  <a:lnTo>
                    <a:pt x="44388" y="17756"/>
                  </a:lnTo>
                  <a:lnTo>
                    <a:pt x="44388" y="115410"/>
                  </a:lnTo>
                  <a:lnTo>
                    <a:pt x="142042" y="221942"/>
                  </a:lnTo>
                  <a:lnTo>
                    <a:pt x="17755" y="319597"/>
                  </a:lnTo>
                  <a:lnTo>
                    <a:pt x="0" y="506028"/>
                  </a:lnTo>
                  <a:lnTo>
                    <a:pt x="115409" y="506028"/>
                  </a:lnTo>
                  <a:lnTo>
                    <a:pt x="159798" y="346230"/>
                  </a:lnTo>
                  <a:lnTo>
                    <a:pt x="257452" y="284086"/>
                  </a:lnTo>
                  <a:lnTo>
                    <a:pt x="230819" y="159799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2197463" y="4736222"/>
            <a:ext cx="1810432" cy="1680468"/>
            <a:chOff x="559293" y="1118586"/>
            <a:chExt cx="5317724" cy="4935985"/>
          </a:xfrm>
        </p:grpSpPr>
        <p:sp>
          <p:nvSpPr>
            <p:cNvPr id="136" name="フリーフォーム 135"/>
            <p:cNvSpPr/>
            <p:nvPr/>
          </p:nvSpPr>
          <p:spPr bwMode="auto">
            <a:xfrm>
              <a:off x="1384917" y="3559946"/>
              <a:ext cx="1589102" cy="1296139"/>
            </a:xfrm>
            <a:custGeom>
              <a:avLst/>
              <a:gdLst>
                <a:gd name="connsiteX0" fmla="*/ 1500326 w 1589102"/>
                <a:gd name="connsiteY0" fmla="*/ 0 h 1296139"/>
                <a:gd name="connsiteX1" fmla="*/ 825623 w 1589102"/>
                <a:gd name="connsiteY1" fmla="*/ 319596 h 1296139"/>
                <a:gd name="connsiteX2" fmla="*/ 426128 w 1589102"/>
                <a:gd name="connsiteY2" fmla="*/ 798990 h 1296139"/>
                <a:gd name="connsiteX3" fmla="*/ 0 w 1589102"/>
                <a:gd name="connsiteY3" fmla="*/ 1296139 h 1296139"/>
                <a:gd name="connsiteX4" fmla="*/ 577048 w 1589102"/>
                <a:gd name="connsiteY4" fmla="*/ 1012054 h 1296139"/>
                <a:gd name="connsiteX5" fmla="*/ 1065320 w 1589102"/>
                <a:gd name="connsiteY5" fmla="*/ 514904 h 1296139"/>
                <a:gd name="connsiteX6" fmla="*/ 1589102 w 1589102"/>
                <a:gd name="connsiteY6" fmla="*/ 150920 h 1296139"/>
                <a:gd name="connsiteX7" fmla="*/ 1500326 w 1589102"/>
                <a:gd name="connsiteY7" fmla="*/ 0 h 129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9102" h="1296139">
                  <a:moveTo>
                    <a:pt x="1500326" y="0"/>
                  </a:moveTo>
                  <a:lnTo>
                    <a:pt x="825623" y="319596"/>
                  </a:lnTo>
                  <a:lnTo>
                    <a:pt x="426128" y="798990"/>
                  </a:lnTo>
                  <a:lnTo>
                    <a:pt x="0" y="1296139"/>
                  </a:lnTo>
                  <a:lnTo>
                    <a:pt x="577048" y="1012054"/>
                  </a:lnTo>
                  <a:lnTo>
                    <a:pt x="1065320" y="514904"/>
                  </a:lnTo>
                  <a:lnTo>
                    <a:pt x="1589102" y="150920"/>
                  </a:lnTo>
                  <a:lnTo>
                    <a:pt x="1500326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>
              <a:off x="1535837" y="3870664"/>
              <a:ext cx="1731146" cy="1384917"/>
            </a:xfrm>
            <a:custGeom>
              <a:avLst/>
              <a:gdLst>
                <a:gd name="connsiteX0" fmla="*/ 1642369 w 1731146"/>
                <a:gd name="connsiteY0" fmla="*/ 0 h 1384917"/>
                <a:gd name="connsiteX1" fmla="*/ 1340528 w 1731146"/>
                <a:gd name="connsiteY1" fmla="*/ 150920 h 1384917"/>
                <a:gd name="connsiteX2" fmla="*/ 727969 w 1731146"/>
                <a:gd name="connsiteY2" fmla="*/ 701336 h 1384917"/>
                <a:gd name="connsiteX3" fmla="*/ 683580 w 1731146"/>
                <a:gd name="connsiteY3" fmla="*/ 781235 h 1384917"/>
                <a:gd name="connsiteX4" fmla="*/ 372862 w 1731146"/>
                <a:gd name="connsiteY4" fmla="*/ 1083076 h 1384917"/>
                <a:gd name="connsiteX5" fmla="*/ 301841 w 1731146"/>
                <a:gd name="connsiteY5" fmla="*/ 1127464 h 1384917"/>
                <a:gd name="connsiteX6" fmla="*/ 0 w 1731146"/>
                <a:gd name="connsiteY6" fmla="*/ 1384917 h 1384917"/>
                <a:gd name="connsiteX7" fmla="*/ 452761 w 1731146"/>
                <a:gd name="connsiteY7" fmla="*/ 1207363 h 1384917"/>
                <a:gd name="connsiteX8" fmla="*/ 958788 w 1731146"/>
                <a:gd name="connsiteY8" fmla="*/ 798990 h 1384917"/>
                <a:gd name="connsiteX9" fmla="*/ 1731146 w 1731146"/>
                <a:gd name="connsiteY9" fmla="*/ 230819 h 1384917"/>
                <a:gd name="connsiteX10" fmla="*/ 1633491 w 1731146"/>
                <a:gd name="connsiteY10" fmla="*/ 53266 h 1384917"/>
                <a:gd name="connsiteX11" fmla="*/ 1642369 w 1731146"/>
                <a:gd name="connsiteY11" fmla="*/ 0 h 13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1146" h="1384917">
                  <a:moveTo>
                    <a:pt x="1642369" y="0"/>
                  </a:moveTo>
                  <a:lnTo>
                    <a:pt x="1340528" y="150920"/>
                  </a:lnTo>
                  <a:lnTo>
                    <a:pt x="727969" y="701336"/>
                  </a:lnTo>
                  <a:lnTo>
                    <a:pt x="683580" y="781235"/>
                  </a:lnTo>
                  <a:lnTo>
                    <a:pt x="372862" y="1083076"/>
                  </a:lnTo>
                  <a:lnTo>
                    <a:pt x="301841" y="1127464"/>
                  </a:lnTo>
                  <a:lnTo>
                    <a:pt x="0" y="1384917"/>
                  </a:lnTo>
                  <a:lnTo>
                    <a:pt x="452761" y="1207363"/>
                  </a:lnTo>
                  <a:lnTo>
                    <a:pt x="958788" y="798990"/>
                  </a:lnTo>
                  <a:lnTo>
                    <a:pt x="1731146" y="230819"/>
                  </a:lnTo>
                  <a:lnTo>
                    <a:pt x="1633491" y="53266"/>
                  </a:lnTo>
                  <a:lnTo>
                    <a:pt x="1642369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3231472" y="3790765"/>
              <a:ext cx="2104008" cy="1287262"/>
            </a:xfrm>
            <a:custGeom>
              <a:avLst/>
              <a:gdLst>
                <a:gd name="connsiteX0" fmla="*/ 248575 w 2104008"/>
                <a:gd name="connsiteY0" fmla="*/ 0 h 1287262"/>
                <a:gd name="connsiteX1" fmla="*/ 257452 w 2104008"/>
                <a:gd name="connsiteY1" fmla="*/ 878889 h 1287262"/>
                <a:gd name="connsiteX2" fmla="*/ 985421 w 2104008"/>
                <a:gd name="connsiteY2" fmla="*/ 1109709 h 1287262"/>
                <a:gd name="connsiteX3" fmla="*/ 1633491 w 2104008"/>
                <a:gd name="connsiteY3" fmla="*/ 923278 h 1287262"/>
                <a:gd name="connsiteX4" fmla="*/ 2104008 w 2104008"/>
                <a:gd name="connsiteY4" fmla="*/ 1242874 h 1287262"/>
                <a:gd name="connsiteX5" fmla="*/ 1580225 w 2104008"/>
                <a:gd name="connsiteY5" fmla="*/ 1127464 h 1287262"/>
                <a:gd name="connsiteX6" fmla="*/ 798990 w 2104008"/>
                <a:gd name="connsiteY6" fmla="*/ 1287262 h 1287262"/>
                <a:gd name="connsiteX7" fmla="*/ 17755 w 2104008"/>
                <a:gd name="connsiteY7" fmla="*/ 1083076 h 1287262"/>
                <a:gd name="connsiteX8" fmla="*/ 0 w 2104008"/>
                <a:gd name="connsiteY8" fmla="*/ 781235 h 1287262"/>
                <a:gd name="connsiteX9" fmla="*/ 35511 w 2104008"/>
                <a:gd name="connsiteY9" fmla="*/ 195309 h 1287262"/>
                <a:gd name="connsiteX10" fmla="*/ 213064 w 2104008"/>
                <a:gd name="connsiteY10" fmla="*/ 35511 h 1287262"/>
                <a:gd name="connsiteX11" fmla="*/ 248575 w 2104008"/>
                <a:gd name="connsiteY11" fmla="*/ 0 h 128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4008" h="1287262">
                  <a:moveTo>
                    <a:pt x="248575" y="0"/>
                  </a:moveTo>
                  <a:lnTo>
                    <a:pt x="257452" y="878889"/>
                  </a:lnTo>
                  <a:lnTo>
                    <a:pt x="985421" y="1109709"/>
                  </a:lnTo>
                  <a:lnTo>
                    <a:pt x="1633491" y="923278"/>
                  </a:lnTo>
                  <a:lnTo>
                    <a:pt x="2104008" y="1242874"/>
                  </a:lnTo>
                  <a:lnTo>
                    <a:pt x="1580225" y="1127464"/>
                  </a:lnTo>
                  <a:lnTo>
                    <a:pt x="798990" y="1287262"/>
                  </a:lnTo>
                  <a:lnTo>
                    <a:pt x="17755" y="1083076"/>
                  </a:lnTo>
                  <a:lnTo>
                    <a:pt x="0" y="781235"/>
                  </a:lnTo>
                  <a:lnTo>
                    <a:pt x="35511" y="195309"/>
                  </a:lnTo>
                  <a:lnTo>
                    <a:pt x="213064" y="35511"/>
                  </a:lnTo>
                  <a:lnTo>
                    <a:pt x="248575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1438183" y="3648722"/>
              <a:ext cx="1740023" cy="1455938"/>
            </a:xfrm>
            <a:custGeom>
              <a:avLst/>
              <a:gdLst>
                <a:gd name="connsiteX0" fmla="*/ 1597980 w 1740023"/>
                <a:gd name="connsiteY0" fmla="*/ 0 h 1455938"/>
                <a:gd name="connsiteX1" fmla="*/ 790112 w 1740023"/>
                <a:gd name="connsiteY1" fmla="*/ 435006 h 1455938"/>
                <a:gd name="connsiteX2" fmla="*/ 0 w 1740023"/>
                <a:gd name="connsiteY2" fmla="*/ 1455938 h 1455938"/>
                <a:gd name="connsiteX3" fmla="*/ 878889 w 1740023"/>
                <a:gd name="connsiteY3" fmla="*/ 834501 h 1455938"/>
                <a:gd name="connsiteX4" fmla="*/ 1251751 w 1740023"/>
                <a:gd name="connsiteY4" fmla="*/ 399495 h 1455938"/>
                <a:gd name="connsiteX5" fmla="*/ 1740023 w 1740023"/>
                <a:gd name="connsiteY5" fmla="*/ 284086 h 1455938"/>
                <a:gd name="connsiteX6" fmla="*/ 1597980 w 1740023"/>
                <a:gd name="connsiteY6" fmla="*/ 0 h 14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023" h="1455938">
                  <a:moveTo>
                    <a:pt x="1597980" y="0"/>
                  </a:moveTo>
                  <a:lnTo>
                    <a:pt x="790112" y="435006"/>
                  </a:lnTo>
                  <a:lnTo>
                    <a:pt x="0" y="1455938"/>
                  </a:lnTo>
                  <a:lnTo>
                    <a:pt x="878889" y="834501"/>
                  </a:lnTo>
                  <a:lnTo>
                    <a:pt x="1251751" y="399495"/>
                  </a:lnTo>
                  <a:lnTo>
                    <a:pt x="1740023" y="284086"/>
                  </a:lnTo>
                  <a:lnTo>
                    <a:pt x="1597980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>
              <a:off x="2272683" y="3861786"/>
              <a:ext cx="1278385" cy="1855433"/>
            </a:xfrm>
            <a:custGeom>
              <a:avLst/>
              <a:gdLst>
                <a:gd name="connsiteX0" fmla="*/ 1047566 w 1278385"/>
                <a:gd name="connsiteY0" fmla="*/ 0 h 1855433"/>
                <a:gd name="connsiteX1" fmla="*/ 168676 w 1278385"/>
                <a:gd name="connsiteY1" fmla="*/ 816746 h 1855433"/>
                <a:gd name="connsiteX2" fmla="*/ 0 w 1278385"/>
                <a:gd name="connsiteY2" fmla="*/ 1518082 h 1855433"/>
                <a:gd name="connsiteX3" fmla="*/ 142043 w 1278385"/>
                <a:gd name="connsiteY3" fmla="*/ 1855433 h 1855433"/>
                <a:gd name="connsiteX4" fmla="*/ 168676 w 1278385"/>
                <a:gd name="connsiteY4" fmla="*/ 1438183 h 1855433"/>
                <a:gd name="connsiteX5" fmla="*/ 399496 w 1278385"/>
                <a:gd name="connsiteY5" fmla="*/ 861134 h 1855433"/>
                <a:gd name="connsiteX6" fmla="*/ 1278385 w 1278385"/>
                <a:gd name="connsiteY6" fmla="*/ 133165 h 1855433"/>
                <a:gd name="connsiteX7" fmla="*/ 1047566 w 1278385"/>
                <a:gd name="connsiteY7" fmla="*/ 0 h 1855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385" h="1855433">
                  <a:moveTo>
                    <a:pt x="1047566" y="0"/>
                  </a:moveTo>
                  <a:lnTo>
                    <a:pt x="168676" y="816746"/>
                  </a:lnTo>
                  <a:lnTo>
                    <a:pt x="0" y="1518082"/>
                  </a:lnTo>
                  <a:lnTo>
                    <a:pt x="142043" y="1855433"/>
                  </a:lnTo>
                  <a:lnTo>
                    <a:pt x="168676" y="1438183"/>
                  </a:lnTo>
                  <a:lnTo>
                    <a:pt x="399496" y="861134"/>
                  </a:lnTo>
                  <a:lnTo>
                    <a:pt x="1278385" y="133165"/>
                  </a:lnTo>
                  <a:lnTo>
                    <a:pt x="1047566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 140"/>
            <p:cNvSpPr/>
            <p:nvPr/>
          </p:nvSpPr>
          <p:spPr bwMode="auto">
            <a:xfrm>
              <a:off x="2734322" y="3852909"/>
              <a:ext cx="878890" cy="2201662"/>
            </a:xfrm>
            <a:custGeom>
              <a:avLst/>
              <a:gdLst>
                <a:gd name="connsiteX0" fmla="*/ 506028 w 878890"/>
                <a:gd name="connsiteY0" fmla="*/ 0 h 2201662"/>
                <a:gd name="connsiteX1" fmla="*/ 506028 w 878890"/>
                <a:gd name="connsiteY1" fmla="*/ 0 h 2201662"/>
                <a:gd name="connsiteX2" fmla="*/ 0 w 878890"/>
                <a:gd name="connsiteY2" fmla="*/ 1269507 h 2201662"/>
                <a:gd name="connsiteX3" fmla="*/ 79899 w 878890"/>
                <a:gd name="connsiteY3" fmla="*/ 1864310 h 2201662"/>
                <a:gd name="connsiteX4" fmla="*/ 328474 w 878890"/>
                <a:gd name="connsiteY4" fmla="*/ 2201662 h 2201662"/>
                <a:gd name="connsiteX5" fmla="*/ 230820 w 878890"/>
                <a:gd name="connsiteY5" fmla="*/ 1704512 h 2201662"/>
                <a:gd name="connsiteX6" fmla="*/ 319596 w 878890"/>
                <a:gd name="connsiteY6" fmla="*/ 994299 h 2201662"/>
                <a:gd name="connsiteX7" fmla="*/ 710214 w 878890"/>
                <a:gd name="connsiteY7" fmla="*/ 301841 h 2201662"/>
                <a:gd name="connsiteX8" fmla="*/ 878890 w 878890"/>
                <a:gd name="connsiteY8" fmla="*/ 0 h 2201662"/>
                <a:gd name="connsiteX9" fmla="*/ 559294 w 878890"/>
                <a:gd name="connsiteY9" fmla="*/ 0 h 2201662"/>
                <a:gd name="connsiteX10" fmla="*/ 506028 w 878890"/>
                <a:gd name="connsiteY10" fmla="*/ 0 h 220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8890" h="2201662">
                  <a:moveTo>
                    <a:pt x="506028" y="0"/>
                  </a:moveTo>
                  <a:lnTo>
                    <a:pt x="506028" y="0"/>
                  </a:lnTo>
                  <a:lnTo>
                    <a:pt x="0" y="1269507"/>
                  </a:lnTo>
                  <a:lnTo>
                    <a:pt x="79899" y="1864310"/>
                  </a:lnTo>
                  <a:lnTo>
                    <a:pt x="328474" y="2201662"/>
                  </a:lnTo>
                  <a:lnTo>
                    <a:pt x="230820" y="1704512"/>
                  </a:lnTo>
                  <a:lnTo>
                    <a:pt x="319596" y="994299"/>
                  </a:lnTo>
                  <a:lnTo>
                    <a:pt x="710214" y="301841"/>
                  </a:lnTo>
                  <a:lnTo>
                    <a:pt x="878890" y="0"/>
                  </a:lnTo>
                  <a:lnTo>
                    <a:pt x="559294" y="0"/>
                  </a:lnTo>
                  <a:lnTo>
                    <a:pt x="50602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878889" y="1908699"/>
              <a:ext cx="2024109" cy="1979720"/>
            </a:xfrm>
            <a:custGeom>
              <a:avLst/>
              <a:gdLst>
                <a:gd name="connsiteX0" fmla="*/ 1961965 w 2024109"/>
                <a:gd name="connsiteY0" fmla="*/ 1491449 h 1979720"/>
                <a:gd name="connsiteX1" fmla="*/ 967666 w 2024109"/>
                <a:gd name="connsiteY1" fmla="*/ 1740023 h 1979720"/>
                <a:gd name="connsiteX2" fmla="*/ 452761 w 2024109"/>
                <a:gd name="connsiteY2" fmla="*/ 1207363 h 1979720"/>
                <a:gd name="connsiteX3" fmla="*/ 479394 w 2024109"/>
                <a:gd name="connsiteY3" fmla="*/ 550416 h 1979720"/>
                <a:gd name="connsiteX4" fmla="*/ 0 w 2024109"/>
                <a:gd name="connsiteY4" fmla="*/ 0 h 1979720"/>
                <a:gd name="connsiteX5" fmla="*/ 310719 w 2024109"/>
                <a:gd name="connsiteY5" fmla="*/ 630315 h 1979720"/>
                <a:gd name="connsiteX6" fmla="*/ 275208 w 2024109"/>
                <a:gd name="connsiteY6" fmla="*/ 1455938 h 1979720"/>
                <a:gd name="connsiteX7" fmla="*/ 736847 w 2024109"/>
                <a:gd name="connsiteY7" fmla="*/ 1882066 h 1979720"/>
                <a:gd name="connsiteX8" fmla="*/ 1287262 w 2024109"/>
                <a:gd name="connsiteY8" fmla="*/ 1979720 h 1979720"/>
                <a:gd name="connsiteX9" fmla="*/ 2024109 w 2024109"/>
                <a:gd name="connsiteY9" fmla="*/ 1722268 h 1979720"/>
                <a:gd name="connsiteX10" fmla="*/ 1944210 w 2024109"/>
                <a:gd name="connsiteY10" fmla="*/ 1553592 h 1979720"/>
                <a:gd name="connsiteX11" fmla="*/ 1970843 w 2024109"/>
                <a:gd name="connsiteY11" fmla="*/ 1544715 h 1979720"/>
                <a:gd name="connsiteX12" fmla="*/ 1961965 w 2024109"/>
                <a:gd name="connsiteY12" fmla="*/ 149144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4109" h="1979720">
                  <a:moveTo>
                    <a:pt x="1961965" y="1491449"/>
                  </a:moveTo>
                  <a:lnTo>
                    <a:pt x="967666" y="1740023"/>
                  </a:lnTo>
                  <a:lnTo>
                    <a:pt x="452761" y="1207363"/>
                  </a:lnTo>
                  <a:lnTo>
                    <a:pt x="479394" y="550416"/>
                  </a:lnTo>
                  <a:lnTo>
                    <a:pt x="0" y="0"/>
                  </a:lnTo>
                  <a:lnTo>
                    <a:pt x="310719" y="630315"/>
                  </a:lnTo>
                  <a:lnTo>
                    <a:pt x="275208" y="1455938"/>
                  </a:lnTo>
                  <a:lnTo>
                    <a:pt x="736847" y="1882066"/>
                  </a:lnTo>
                  <a:lnTo>
                    <a:pt x="1287262" y="1979720"/>
                  </a:lnTo>
                  <a:lnTo>
                    <a:pt x="2024109" y="1722268"/>
                  </a:lnTo>
                  <a:lnTo>
                    <a:pt x="1944210" y="1553592"/>
                  </a:lnTo>
                  <a:lnTo>
                    <a:pt x="1970843" y="1544715"/>
                  </a:lnTo>
                  <a:lnTo>
                    <a:pt x="1961965" y="1491449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559293" y="3444536"/>
              <a:ext cx="2627790" cy="745724"/>
            </a:xfrm>
            <a:custGeom>
              <a:avLst/>
              <a:gdLst>
                <a:gd name="connsiteX0" fmla="*/ 2601157 w 2627790"/>
                <a:gd name="connsiteY0" fmla="*/ 0 h 745724"/>
                <a:gd name="connsiteX1" fmla="*/ 1233996 w 2627790"/>
                <a:gd name="connsiteY1" fmla="*/ 506027 h 745724"/>
                <a:gd name="connsiteX2" fmla="*/ 452761 w 2627790"/>
                <a:gd name="connsiteY2" fmla="*/ 603681 h 745724"/>
                <a:gd name="connsiteX3" fmla="*/ 0 w 2627790"/>
                <a:gd name="connsiteY3" fmla="*/ 656947 h 745724"/>
                <a:gd name="connsiteX4" fmla="*/ 772357 w 2627790"/>
                <a:gd name="connsiteY4" fmla="*/ 745724 h 745724"/>
                <a:gd name="connsiteX5" fmla="*/ 1500326 w 2627790"/>
                <a:gd name="connsiteY5" fmla="*/ 701336 h 745724"/>
                <a:gd name="connsiteX6" fmla="*/ 2130641 w 2627790"/>
                <a:gd name="connsiteY6" fmla="*/ 461639 h 745724"/>
                <a:gd name="connsiteX7" fmla="*/ 2574524 w 2627790"/>
                <a:gd name="connsiteY7" fmla="*/ 292963 h 745724"/>
                <a:gd name="connsiteX8" fmla="*/ 2627790 w 2627790"/>
                <a:gd name="connsiteY8" fmla="*/ 53266 h 745724"/>
                <a:gd name="connsiteX9" fmla="*/ 2601157 w 2627790"/>
                <a:gd name="connsiteY9" fmla="*/ 0 h 7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7790" h="745724">
                  <a:moveTo>
                    <a:pt x="2601157" y="0"/>
                  </a:moveTo>
                  <a:lnTo>
                    <a:pt x="1233996" y="506027"/>
                  </a:lnTo>
                  <a:lnTo>
                    <a:pt x="452761" y="603681"/>
                  </a:lnTo>
                  <a:lnTo>
                    <a:pt x="0" y="656947"/>
                  </a:lnTo>
                  <a:lnTo>
                    <a:pt x="772357" y="745724"/>
                  </a:lnTo>
                  <a:lnTo>
                    <a:pt x="1500326" y="701336"/>
                  </a:lnTo>
                  <a:lnTo>
                    <a:pt x="2130641" y="461639"/>
                  </a:lnTo>
                  <a:lnTo>
                    <a:pt x="2574524" y="292963"/>
                  </a:lnTo>
                  <a:lnTo>
                    <a:pt x="2627790" y="53266"/>
                  </a:lnTo>
                  <a:lnTo>
                    <a:pt x="2601157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1109709" y="3648722"/>
              <a:ext cx="2272683" cy="834501"/>
            </a:xfrm>
            <a:custGeom>
              <a:avLst/>
              <a:gdLst>
                <a:gd name="connsiteX0" fmla="*/ 2254928 w 2272683"/>
                <a:gd name="connsiteY0" fmla="*/ 0 h 834501"/>
                <a:gd name="connsiteX1" fmla="*/ 1340528 w 2272683"/>
                <a:gd name="connsiteY1" fmla="*/ 470517 h 834501"/>
                <a:gd name="connsiteX2" fmla="*/ 0 w 2272683"/>
                <a:gd name="connsiteY2" fmla="*/ 807868 h 834501"/>
                <a:gd name="connsiteX3" fmla="*/ 435006 w 2272683"/>
                <a:gd name="connsiteY3" fmla="*/ 834501 h 834501"/>
                <a:gd name="connsiteX4" fmla="*/ 834501 w 2272683"/>
                <a:gd name="connsiteY4" fmla="*/ 772358 h 834501"/>
                <a:gd name="connsiteX5" fmla="*/ 1589103 w 2272683"/>
                <a:gd name="connsiteY5" fmla="*/ 736847 h 834501"/>
                <a:gd name="connsiteX6" fmla="*/ 2015231 w 2272683"/>
                <a:gd name="connsiteY6" fmla="*/ 461639 h 834501"/>
                <a:gd name="connsiteX7" fmla="*/ 2272683 w 2272683"/>
                <a:gd name="connsiteY7" fmla="*/ 168676 h 834501"/>
                <a:gd name="connsiteX8" fmla="*/ 2254928 w 2272683"/>
                <a:gd name="connsiteY8" fmla="*/ 0 h 83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683" h="834501">
                  <a:moveTo>
                    <a:pt x="2254928" y="0"/>
                  </a:moveTo>
                  <a:lnTo>
                    <a:pt x="1340528" y="470517"/>
                  </a:lnTo>
                  <a:lnTo>
                    <a:pt x="0" y="807868"/>
                  </a:lnTo>
                  <a:lnTo>
                    <a:pt x="435006" y="834501"/>
                  </a:lnTo>
                  <a:lnTo>
                    <a:pt x="834501" y="772358"/>
                  </a:lnTo>
                  <a:lnTo>
                    <a:pt x="1589103" y="736847"/>
                  </a:lnTo>
                  <a:lnTo>
                    <a:pt x="2015231" y="461639"/>
                  </a:lnTo>
                  <a:lnTo>
                    <a:pt x="2272683" y="168676"/>
                  </a:lnTo>
                  <a:lnTo>
                    <a:pt x="225492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3817398" y="1118586"/>
              <a:ext cx="2059619" cy="1917577"/>
            </a:xfrm>
            <a:custGeom>
              <a:avLst/>
              <a:gdLst>
                <a:gd name="connsiteX0" fmla="*/ 1961965 w 2059619"/>
                <a:gd name="connsiteY0" fmla="*/ 62144 h 1917577"/>
                <a:gd name="connsiteX1" fmla="*/ 816746 w 2059619"/>
                <a:gd name="connsiteY1" fmla="*/ 0 h 1917577"/>
                <a:gd name="connsiteX2" fmla="*/ 0 w 2059619"/>
                <a:gd name="connsiteY2" fmla="*/ 443884 h 1917577"/>
                <a:gd name="connsiteX3" fmla="*/ 17755 w 2059619"/>
                <a:gd name="connsiteY3" fmla="*/ 1029810 h 1917577"/>
                <a:gd name="connsiteX4" fmla="*/ 656948 w 2059619"/>
                <a:gd name="connsiteY4" fmla="*/ 1686758 h 1917577"/>
                <a:gd name="connsiteX5" fmla="*/ 1251752 w 2059619"/>
                <a:gd name="connsiteY5" fmla="*/ 1917577 h 1917577"/>
                <a:gd name="connsiteX6" fmla="*/ 1873188 w 2059619"/>
                <a:gd name="connsiteY6" fmla="*/ 1597981 h 1917577"/>
                <a:gd name="connsiteX7" fmla="*/ 2059619 w 2059619"/>
                <a:gd name="connsiteY7" fmla="*/ 727969 h 1917577"/>
                <a:gd name="connsiteX8" fmla="*/ 1961965 w 2059619"/>
                <a:gd name="connsiteY8" fmla="*/ 62144 h 191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9619" h="1917577">
                  <a:moveTo>
                    <a:pt x="1961965" y="62144"/>
                  </a:moveTo>
                  <a:lnTo>
                    <a:pt x="816746" y="0"/>
                  </a:lnTo>
                  <a:lnTo>
                    <a:pt x="0" y="443884"/>
                  </a:lnTo>
                  <a:lnTo>
                    <a:pt x="17755" y="1029810"/>
                  </a:lnTo>
                  <a:lnTo>
                    <a:pt x="656948" y="1686758"/>
                  </a:lnTo>
                  <a:lnTo>
                    <a:pt x="1251752" y="1917577"/>
                  </a:lnTo>
                  <a:lnTo>
                    <a:pt x="1873188" y="1597981"/>
                  </a:lnTo>
                  <a:lnTo>
                    <a:pt x="2059619" y="727969"/>
                  </a:lnTo>
                  <a:lnTo>
                    <a:pt x="1961965" y="62144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2610034" y="1429305"/>
              <a:ext cx="2876366" cy="2885243"/>
            </a:xfrm>
            <a:custGeom>
              <a:avLst/>
              <a:gdLst>
                <a:gd name="connsiteX0" fmla="*/ 2769833 w 2778711"/>
                <a:gd name="connsiteY0" fmla="*/ 0 h 2885243"/>
                <a:gd name="connsiteX1" fmla="*/ 1278385 w 2778711"/>
                <a:gd name="connsiteY1" fmla="*/ 497149 h 2885243"/>
                <a:gd name="connsiteX2" fmla="*/ 284086 w 2778711"/>
                <a:gd name="connsiteY2" fmla="*/ 1420427 h 2885243"/>
                <a:gd name="connsiteX3" fmla="*/ 0 w 2778711"/>
                <a:gd name="connsiteY3" fmla="*/ 1988598 h 2885243"/>
                <a:gd name="connsiteX4" fmla="*/ 284086 w 2778711"/>
                <a:gd name="connsiteY4" fmla="*/ 2547891 h 2885243"/>
                <a:gd name="connsiteX5" fmla="*/ 861134 w 2778711"/>
                <a:gd name="connsiteY5" fmla="*/ 2885243 h 2885243"/>
                <a:gd name="connsiteX6" fmla="*/ 1615736 w 2778711"/>
                <a:gd name="connsiteY6" fmla="*/ 2086252 h 2885243"/>
                <a:gd name="connsiteX7" fmla="*/ 2219418 w 2778711"/>
                <a:gd name="connsiteY7" fmla="*/ 1322773 h 2885243"/>
                <a:gd name="connsiteX8" fmla="*/ 2778711 w 2778711"/>
                <a:gd name="connsiteY8" fmla="*/ 266330 h 2885243"/>
                <a:gd name="connsiteX9" fmla="*/ 2769833 w 2778711"/>
                <a:gd name="connsiteY9" fmla="*/ 0 h 2885243"/>
                <a:gd name="connsiteX0" fmla="*/ 2867488 w 2876366"/>
                <a:gd name="connsiteY0" fmla="*/ 0 h 2885243"/>
                <a:gd name="connsiteX1" fmla="*/ 1376040 w 2876366"/>
                <a:gd name="connsiteY1" fmla="*/ 497149 h 2885243"/>
                <a:gd name="connsiteX2" fmla="*/ 381741 w 2876366"/>
                <a:gd name="connsiteY2" fmla="*/ 1420427 h 2885243"/>
                <a:gd name="connsiteX3" fmla="*/ 0 w 2876366"/>
                <a:gd name="connsiteY3" fmla="*/ 1988598 h 2885243"/>
                <a:gd name="connsiteX4" fmla="*/ 381741 w 2876366"/>
                <a:gd name="connsiteY4" fmla="*/ 2547891 h 2885243"/>
                <a:gd name="connsiteX5" fmla="*/ 958789 w 2876366"/>
                <a:gd name="connsiteY5" fmla="*/ 2885243 h 2885243"/>
                <a:gd name="connsiteX6" fmla="*/ 1713391 w 2876366"/>
                <a:gd name="connsiteY6" fmla="*/ 2086252 h 2885243"/>
                <a:gd name="connsiteX7" fmla="*/ 2317073 w 2876366"/>
                <a:gd name="connsiteY7" fmla="*/ 1322773 h 2885243"/>
                <a:gd name="connsiteX8" fmla="*/ 2876366 w 2876366"/>
                <a:gd name="connsiteY8" fmla="*/ 266330 h 2885243"/>
                <a:gd name="connsiteX9" fmla="*/ 2867488 w 2876366"/>
                <a:gd name="connsiteY9" fmla="*/ 0 h 288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6366" h="2885243">
                  <a:moveTo>
                    <a:pt x="2867488" y="0"/>
                  </a:moveTo>
                  <a:lnTo>
                    <a:pt x="1376040" y="497149"/>
                  </a:lnTo>
                  <a:lnTo>
                    <a:pt x="381741" y="1420427"/>
                  </a:lnTo>
                  <a:lnTo>
                    <a:pt x="0" y="1988598"/>
                  </a:lnTo>
                  <a:lnTo>
                    <a:pt x="381741" y="2547891"/>
                  </a:lnTo>
                  <a:lnTo>
                    <a:pt x="958789" y="2885243"/>
                  </a:lnTo>
                  <a:lnTo>
                    <a:pt x="1713391" y="2086252"/>
                  </a:lnTo>
                  <a:lnTo>
                    <a:pt x="2317073" y="1322773"/>
                  </a:lnTo>
                  <a:lnTo>
                    <a:pt x="2876366" y="266330"/>
                  </a:lnTo>
                  <a:lnTo>
                    <a:pt x="286748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>
              <a:off x="2583402" y="3497802"/>
              <a:ext cx="443883" cy="426128"/>
            </a:xfrm>
            <a:custGeom>
              <a:avLst/>
              <a:gdLst>
                <a:gd name="connsiteX0" fmla="*/ 301841 w 443883"/>
                <a:gd name="connsiteY0" fmla="*/ 0 h 426128"/>
                <a:gd name="connsiteX1" fmla="*/ 53266 w 443883"/>
                <a:gd name="connsiteY1" fmla="*/ 35511 h 426128"/>
                <a:gd name="connsiteX2" fmla="*/ 0 w 443883"/>
                <a:gd name="connsiteY2" fmla="*/ 284085 h 426128"/>
                <a:gd name="connsiteX3" fmla="*/ 213064 w 443883"/>
                <a:gd name="connsiteY3" fmla="*/ 426128 h 426128"/>
                <a:gd name="connsiteX4" fmla="*/ 399495 w 443883"/>
                <a:gd name="connsiteY4" fmla="*/ 355107 h 426128"/>
                <a:gd name="connsiteX5" fmla="*/ 443883 w 443883"/>
                <a:gd name="connsiteY5" fmla="*/ 204186 h 426128"/>
                <a:gd name="connsiteX6" fmla="*/ 301841 w 443883"/>
                <a:gd name="connsiteY6" fmla="*/ 0 h 426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883" h="426128">
                  <a:moveTo>
                    <a:pt x="301841" y="0"/>
                  </a:moveTo>
                  <a:lnTo>
                    <a:pt x="53266" y="35511"/>
                  </a:lnTo>
                  <a:lnTo>
                    <a:pt x="0" y="284085"/>
                  </a:lnTo>
                  <a:lnTo>
                    <a:pt x="213064" y="426128"/>
                  </a:lnTo>
                  <a:lnTo>
                    <a:pt x="399495" y="355107"/>
                  </a:lnTo>
                  <a:lnTo>
                    <a:pt x="443883" y="204186"/>
                  </a:lnTo>
                  <a:lnTo>
                    <a:pt x="3018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>
              <a:off x="2974019" y="3897297"/>
              <a:ext cx="443884" cy="435006"/>
            </a:xfrm>
            <a:custGeom>
              <a:avLst/>
              <a:gdLst>
                <a:gd name="connsiteX0" fmla="*/ 221942 w 443884"/>
                <a:gd name="connsiteY0" fmla="*/ 0 h 435006"/>
                <a:gd name="connsiteX1" fmla="*/ 26633 w 443884"/>
                <a:gd name="connsiteY1" fmla="*/ 133165 h 435006"/>
                <a:gd name="connsiteX2" fmla="*/ 0 w 443884"/>
                <a:gd name="connsiteY2" fmla="*/ 337352 h 435006"/>
                <a:gd name="connsiteX3" fmla="*/ 115410 w 443884"/>
                <a:gd name="connsiteY3" fmla="*/ 435006 h 435006"/>
                <a:gd name="connsiteX4" fmla="*/ 355107 w 443884"/>
                <a:gd name="connsiteY4" fmla="*/ 426128 h 435006"/>
                <a:gd name="connsiteX5" fmla="*/ 443884 w 443884"/>
                <a:gd name="connsiteY5" fmla="*/ 284086 h 435006"/>
                <a:gd name="connsiteX6" fmla="*/ 417251 w 443884"/>
                <a:gd name="connsiteY6" fmla="*/ 133165 h 435006"/>
                <a:gd name="connsiteX7" fmla="*/ 221942 w 443884"/>
                <a:gd name="connsiteY7" fmla="*/ 0 h 43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84" h="435006">
                  <a:moveTo>
                    <a:pt x="221942" y="0"/>
                  </a:moveTo>
                  <a:lnTo>
                    <a:pt x="26633" y="133165"/>
                  </a:lnTo>
                  <a:lnTo>
                    <a:pt x="0" y="337352"/>
                  </a:lnTo>
                  <a:lnTo>
                    <a:pt x="115410" y="435006"/>
                  </a:lnTo>
                  <a:lnTo>
                    <a:pt x="355107" y="426128"/>
                  </a:lnTo>
                  <a:lnTo>
                    <a:pt x="443884" y="284086"/>
                  </a:lnTo>
                  <a:lnTo>
                    <a:pt x="417251" y="133165"/>
                  </a:lnTo>
                  <a:lnTo>
                    <a:pt x="22194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 148"/>
            <p:cNvSpPr/>
            <p:nvPr/>
          </p:nvSpPr>
          <p:spPr bwMode="auto">
            <a:xfrm>
              <a:off x="2672179" y="3586579"/>
              <a:ext cx="257452" cy="257452"/>
            </a:xfrm>
            <a:custGeom>
              <a:avLst/>
              <a:gdLst>
                <a:gd name="connsiteX0" fmla="*/ 133165 w 257452"/>
                <a:gd name="connsiteY0" fmla="*/ 0 h 257452"/>
                <a:gd name="connsiteX1" fmla="*/ 0 w 257452"/>
                <a:gd name="connsiteY1" fmla="*/ 79899 h 257452"/>
                <a:gd name="connsiteX2" fmla="*/ 0 w 257452"/>
                <a:gd name="connsiteY2" fmla="*/ 230819 h 257452"/>
                <a:gd name="connsiteX3" fmla="*/ 142042 w 257452"/>
                <a:gd name="connsiteY3" fmla="*/ 257452 h 257452"/>
                <a:gd name="connsiteX4" fmla="*/ 257452 w 257452"/>
                <a:gd name="connsiteY4" fmla="*/ 168675 h 257452"/>
                <a:gd name="connsiteX5" fmla="*/ 221941 w 257452"/>
                <a:gd name="connsiteY5" fmla="*/ 79899 h 257452"/>
                <a:gd name="connsiteX6" fmla="*/ 133165 w 257452"/>
                <a:gd name="connsiteY6" fmla="*/ 0 h 25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452" h="257452">
                  <a:moveTo>
                    <a:pt x="133165" y="0"/>
                  </a:moveTo>
                  <a:lnTo>
                    <a:pt x="0" y="79899"/>
                  </a:lnTo>
                  <a:lnTo>
                    <a:pt x="0" y="230819"/>
                  </a:lnTo>
                  <a:lnTo>
                    <a:pt x="142042" y="257452"/>
                  </a:lnTo>
                  <a:lnTo>
                    <a:pt x="257452" y="168675"/>
                  </a:lnTo>
                  <a:lnTo>
                    <a:pt x="221941" y="79899"/>
                  </a:lnTo>
                  <a:lnTo>
                    <a:pt x="133165" y="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 149"/>
            <p:cNvSpPr/>
            <p:nvPr/>
          </p:nvSpPr>
          <p:spPr bwMode="auto">
            <a:xfrm>
              <a:off x="3053918" y="4030462"/>
              <a:ext cx="301841" cy="275208"/>
            </a:xfrm>
            <a:custGeom>
              <a:avLst/>
              <a:gdLst>
                <a:gd name="connsiteX0" fmla="*/ 168676 w 301841"/>
                <a:gd name="connsiteY0" fmla="*/ 0 h 275208"/>
                <a:gd name="connsiteX1" fmla="*/ 44389 w 301841"/>
                <a:gd name="connsiteY1" fmla="*/ 62144 h 275208"/>
                <a:gd name="connsiteX2" fmla="*/ 0 w 301841"/>
                <a:gd name="connsiteY2" fmla="*/ 230820 h 275208"/>
                <a:gd name="connsiteX3" fmla="*/ 186432 w 301841"/>
                <a:gd name="connsiteY3" fmla="*/ 275208 h 275208"/>
                <a:gd name="connsiteX4" fmla="*/ 301841 w 301841"/>
                <a:gd name="connsiteY4" fmla="*/ 150921 h 275208"/>
                <a:gd name="connsiteX5" fmla="*/ 275208 w 301841"/>
                <a:gd name="connsiteY5" fmla="*/ 62144 h 275208"/>
                <a:gd name="connsiteX6" fmla="*/ 168676 w 301841"/>
                <a:gd name="connsiteY6" fmla="*/ 0 h 2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841" h="275208">
                  <a:moveTo>
                    <a:pt x="168676" y="0"/>
                  </a:moveTo>
                  <a:lnTo>
                    <a:pt x="44389" y="62144"/>
                  </a:lnTo>
                  <a:lnTo>
                    <a:pt x="0" y="230820"/>
                  </a:lnTo>
                  <a:lnTo>
                    <a:pt x="186432" y="275208"/>
                  </a:lnTo>
                  <a:lnTo>
                    <a:pt x="301841" y="150921"/>
                  </a:lnTo>
                  <a:lnTo>
                    <a:pt x="275208" y="62144"/>
                  </a:lnTo>
                  <a:lnTo>
                    <a:pt x="168676" y="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4094032" y="4885596"/>
            <a:ext cx="1660438" cy="1470601"/>
            <a:chOff x="2015231" y="912528"/>
            <a:chExt cx="5699464" cy="5479394"/>
          </a:xfrm>
        </p:grpSpPr>
        <p:sp>
          <p:nvSpPr>
            <p:cNvPr id="152" name="フリーフォーム 151"/>
            <p:cNvSpPr/>
            <p:nvPr/>
          </p:nvSpPr>
          <p:spPr bwMode="auto">
            <a:xfrm>
              <a:off x="5386812" y="1204111"/>
              <a:ext cx="2245259" cy="2480649"/>
            </a:xfrm>
            <a:custGeom>
              <a:avLst/>
              <a:gdLst>
                <a:gd name="connsiteX0" fmla="*/ 0 w 2245259"/>
                <a:gd name="connsiteY0" fmla="*/ 2136618 h 2480649"/>
                <a:gd name="connsiteX1" fmla="*/ 1077362 w 2245259"/>
                <a:gd name="connsiteY1" fmla="*/ 1991762 h 2480649"/>
                <a:gd name="connsiteX2" fmla="*/ 1647731 w 2245259"/>
                <a:gd name="connsiteY2" fmla="*/ 1747319 h 2480649"/>
                <a:gd name="connsiteX3" fmla="*/ 1837853 w 2245259"/>
                <a:gd name="connsiteY3" fmla="*/ 1330859 h 2480649"/>
                <a:gd name="connsiteX4" fmla="*/ 1566249 w 2245259"/>
                <a:gd name="connsiteY4" fmla="*/ 724277 h 2480649"/>
                <a:gd name="connsiteX5" fmla="*/ 1665838 w 2245259"/>
                <a:gd name="connsiteY5" fmla="*/ 0 h 2480649"/>
                <a:gd name="connsiteX6" fmla="*/ 2009869 w 2245259"/>
                <a:gd name="connsiteY6" fmla="*/ 479834 h 2480649"/>
                <a:gd name="connsiteX7" fmla="*/ 1991762 w 2245259"/>
                <a:gd name="connsiteY7" fmla="*/ 923453 h 2480649"/>
                <a:gd name="connsiteX8" fmla="*/ 2082297 w 2245259"/>
                <a:gd name="connsiteY8" fmla="*/ 624689 h 2480649"/>
                <a:gd name="connsiteX9" fmla="*/ 2055137 w 2245259"/>
                <a:gd name="connsiteY9" fmla="*/ 334978 h 2480649"/>
                <a:gd name="connsiteX10" fmla="*/ 2245259 w 2245259"/>
                <a:gd name="connsiteY10" fmla="*/ 660903 h 2480649"/>
                <a:gd name="connsiteX11" fmla="*/ 2118511 w 2245259"/>
                <a:gd name="connsiteY11" fmla="*/ 1312752 h 2480649"/>
                <a:gd name="connsiteX12" fmla="*/ 2073243 w 2245259"/>
                <a:gd name="connsiteY12" fmla="*/ 1937441 h 2480649"/>
                <a:gd name="connsiteX13" fmla="*/ 1339913 w 2245259"/>
                <a:gd name="connsiteY13" fmla="*/ 2317687 h 2480649"/>
                <a:gd name="connsiteX14" fmla="*/ 162962 w 2245259"/>
                <a:gd name="connsiteY14" fmla="*/ 2480649 h 2480649"/>
                <a:gd name="connsiteX15" fmla="*/ 36214 w 2245259"/>
                <a:gd name="connsiteY15" fmla="*/ 2181885 h 2480649"/>
                <a:gd name="connsiteX16" fmla="*/ 0 w 2245259"/>
                <a:gd name="connsiteY16" fmla="*/ 2136618 h 248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5259" h="2480649">
                  <a:moveTo>
                    <a:pt x="0" y="2136618"/>
                  </a:moveTo>
                  <a:lnTo>
                    <a:pt x="1077362" y="1991762"/>
                  </a:lnTo>
                  <a:lnTo>
                    <a:pt x="1647731" y="1747319"/>
                  </a:lnTo>
                  <a:lnTo>
                    <a:pt x="1837853" y="1330859"/>
                  </a:lnTo>
                  <a:lnTo>
                    <a:pt x="1566249" y="724277"/>
                  </a:lnTo>
                  <a:lnTo>
                    <a:pt x="1665838" y="0"/>
                  </a:lnTo>
                  <a:lnTo>
                    <a:pt x="2009869" y="479834"/>
                  </a:lnTo>
                  <a:lnTo>
                    <a:pt x="1991762" y="923453"/>
                  </a:lnTo>
                  <a:lnTo>
                    <a:pt x="2082297" y="624689"/>
                  </a:lnTo>
                  <a:lnTo>
                    <a:pt x="2055137" y="334978"/>
                  </a:lnTo>
                  <a:lnTo>
                    <a:pt x="2245259" y="660903"/>
                  </a:lnTo>
                  <a:lnTo>
                    <a:pt x="2118511" y="1312752"/>
                  </a:lnTo>
                  <a:lnTo>
                    <a:pt x="2073243" y="1937441"/>
                  </a:lnTo>
                  <a:lnTo>
                    <a:pt x="1339913" y="2317687"/>
                  </a:lnTo>
                  <a:lnTo>
                    <a:pt x="162962" y="2480649"/>
                  </a:lnTo>
                  <a:lnTo>
                    <a:pt x="36214" y="2181885"/>
                  </a:lnTo>
                  <a:lnTo>
                    <a:pt x="0" y="213661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 152"/>
            <p:cNvSpPr/>
            <p:nvPr/>
          </p:nvSpPr>
          <p:spPr bwMode="auto">
            <a:xfrm>
              <a:off x="4483223" y="912528"/>
              <a:ext cx="1367073" cy="1738265"/>
            </a:xfrm>
            <a:custGeom>
              <a:avLst/>
              <a:gdLst>
                <a:gd name="connsiteX0" fmla="*/ 0 w 1367073"/>
                <a:gd name="connsiteY0" fmla="*/ 1720158 h 1738265"/>
                <a:gd name="connsiteX1" fmla="*/ 497940 w 1367073"/>
                <a:gd name="connsiteY1" fmla="*/ 262550 h 1738265"/>
                <a:gd name="connsiteX2" fmla="*/ 1004934 w 1367073"/>
                <a:gd name="connsiteY2" fmla="*/ 0 h 1738265"/>
                <a:gd name="connsiteX3" fmla="*/ 1276538 w 1367073"/>
                <a:gd name="connsiteY3" fmla="*/ 371192 h 1738265"/>
                <a:gd name="connsiteX4" fmla="*/ 1367073 w 1367073"/>
                <a:gd name="connsiteY4" fmla="*/ 1131683 h 1738265"/>
                <a:gd name="connsiteX5" fmla="*/ 1213164 w 1367073"/>
                <a:gd name="connsiteY5" fmla="*/ 1502875 h 1738265"/>
                <a:gd name="connsiteX6" fmla="*/ 1068309 w 1367073"/>
                <a:gd name="connsiteY6" fmla="*/ 751437 h 1738265"/>
                <a:gd name="connsiteX7" fmla="*/ 1004934 w 1367073"/>
                <a:gd name="connsiteY7" fmla="*/ 1095469 h 1738265"/>
                <a:gd name="connsiteX8" fmla="*/ 1077362 w 1367073"/>
                <a:gd name="connsiteY8" fmla="*/ 1475715 h 1738265"/>
                <a:gd name="connsiteX9" fmla="*/ 869133 w 1367073"/>
                <a:gd name="connsiteY9" fmla="*/ 1204111 h 1738265"/>
                <a:gd name="connsiteX10" fmla="*/ 887239 w 1367073"/>
                <a:gd name="connsiteY10" fmla="*/ 543208 h 1738265"/>
                <a:gd name="connsiteX11" fmla="*/ 642796 w 1367073"/>
                <a:gd name="connsiteY11" fmla="*/ 669956 h 1738265"/>
                <a:gd name="connsiteX12" fmla="*/ 443620 w 1367073"/>
                <a:gd name="connsiteY12" fmla="*/ 1176950 h 1738265"/>
                <a:gd name="connsiteX13" fmla="*/ 144855 w 1367073"/>
                <a:gd name="connsiteY13" fmla="*/ 1738265 h 1738265"/>
                <a:gd name="connsiteX14" fmla="*/ 0 w 1367073"/>
                <a:gd name="connsiteY14" fmla="*/ 1720158 h 173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67073" h="1738265">
                  <a:moveTo>
                    <a:pt x="0" y="1720158"/>
                  </a:moveTo>
                  <a:lnTo>
                    <a:pt x="497940" y="262550"/>
                  </a:lnTo>
                  <a:lnTo>
                    <a:pt x="1004934" y="0"/>
                  </a:lnTo>
                  <a:lnTo>
                    <a:pt x="1276538" y="371192"/>
                  </a:lnTo>
                  <a:lnTo>
                    <a:pt x="1367073" y="1131683"/>
                  </a:lnTo>
                  <a:lnTo>
                    <a:pt x="1213164" y="1502875"/>
                  </a:lnTo>
                  <a:lnTo>
                    <a:pt x="1068309" y="751437"/>
                  </a:lnTo>
                  <a:lnTo>
                    <a:pt x="1004934" y="1095469"/>
                  </a:lnTo>
                  <a:lnTo>
                    <a:pt x="1077362" y="1475715"/>
                  </a:lnTo>
                  <a:lnTo>
                    <a:pt x="869133" y="1204111"/>
                  </a:lnTo>
                  <a:lnTo>
                    <a:pt x="887239" y="543208"/>
                  </a:lnTo>
                  <a:lnTo>
                    <a:pt x="642796" y="669956"/>
                  </a:lnTo>
                  <a:lnTo>
                    <a:pt x="443620" y="1176950"/>
                  </a:lnTo>
                  <a:lnTo>
                    <a:pt x="144855" y="1738265"/>
                  </a:lnTo>
                  <a:lnTo>
                    <a:pt x="0" y="172015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3204839" y="1535190"/>
              <a:ext cx="1722268" cy="1305017"/>
            </a:xfrm>
            <a:custGeom>
              <a:avLst/>
              <a:gdLst>
                <a:gd name="connsiteX0" fmla="*/ 1118586 w 1722268"/>
                <a:gd name="connsiteY0" fmla="*/ 1233996 h 1305017"/>
                <a:gd name="connsiteX1" fmla="*/ 1722268 w 1722268"/>
                <a:gd name="connsiteY1" fmla="*/ 310718 h 1305017"/>
                <a:gd name="connsiteX2" fmla="*/ 1580225 w 1722268"/>
                <a:gd name="connsiteY2" fmla="*/ 0 h 1305017"/>
                <a:gd name="connsiteX3" fmla="*/ 887767 w 1722268"/>
                <a:gd name="connsiteY3" fmla="*/ 88776 h 1305017"/>
                <a:gd name="connsiteX4" fmla="*/ 408372 w 1722268"/>
                <a:gd name="connsiteY4" fmla="*/ 630314 h 1305017"/>
                <a:gd name="connsiteX5" fmla="*/ 0 w 1722268"/>
                <a:gd name="connsiteY5" fmla="*/ 1083075 h 1305017"/>
                <a:gd name="connsiteX6" fmla="*/ 887767 w 1722268"/>
                <a:gd name="connsiteY6" fmla="*/ 488271 h 1305017"/>
                <a:gd name="connsiteX7" fmla="*/ 1367161 w 1722268"/>
                <a:gd name="connsiteY7" fmla="*/ 452761 h 1305017"/>
                <a:gd name="connsiteX8" fmla="*/ 843378 w 1722268"/>
                <a:gd name="connsiteY8" fmla="*/ 1305017 h 1305017"/>
                <a:gd name="connsiteX9" fmla="*/ 1171852 w 1722268"/>
                <a:gd name="connsiteY9" fmla="*/ 1180730 h 1305017"/>
                <a:gd name="connsiteX10" fmla="*/ 1118586 w 1722268"/>
                <a:gd name="connsiteY10" fmla="*/ 1233996 h 1305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268" h="1305017">
                  <a:moveTo>
                    <a:pt x="1118586" y="1233996"/>
                  </a:moveTo>
                  <a:lnTo>
                    <a:pt x="1722268" y="310718"/>
                  </a:lnTo>
                  <a:lnTo>
                    <a:pt x="1580225" y="0"/>
                  </a:lnTo>
                  <a:lnTo>
                    <a:pt x="887767" y="88776"/>
                  </a:lnTo>
                  <a:lnTo>
                    <a:pt x="408372" y="630314"/>
                  </a:lnTo>
                  <a:lnTo>
                    <a:pt x="0" y="1083075"/>
                  </a:lnTo>
                  <a:lnTo>
                    <a:pt x="887767" y="488271"/>
                  </a:lnTo>
                  <a:lnTo>
                    <a:pt x="1367161" y="452761"/>
                  </a:lnTo>
                  <a:lnTo>
                    <a:pt x="843378" y="1305017"/>
                  </a:lnTo>
                  <a:lnTo>
                    <a:pt x="1171852" y="1180730"/>
                  </a:lnTo>
                  <a:lnTo>
                    <a:pt x="1118586" y="123399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フリーフォーム 154"/>
            <p:cNvSpPr/>
            <p:nvPr/>
          </p:nvSpPr>
          <p:spPr bwMode="auto">
            <a:xfrm>
              <a:off x="5299969" y="2831977"/>
              <a:ext cx="1793289" cy="2254928"/>
            </a:xfrm>
            <a:custGeom>
              <a:avLst/>
              <a:gdLst>
                <a:gd name="connsiteX0" fmla="*/ 0 w 1793289"/>
                <a:gd name="connsiteY0" fmla="*/ 870011 h 2254928"/>
                <a:gd name="connsiteX1" fmla="*/ 1580225 w 1793289"/>
                <a:gd name="connsiteY1" fmla="*/ 0 h 2254928"/>
                <a:gd name="connsiteX2" fmla="*/ 1793289 w 1793289"/>
                <a:gd name="connsiteY2" fmla="*/ 488272 h 2254928"/>
                <a:gd name="connsiteX3" fmla="*/ 1242874 w 1793289"/>
                <a:gd name="connsiteY3" fmla="*/ 1873188 h 2254928"/>
                <a:gd name="connsiteX4" fmla="*/ 88777 w 1793289"/>
                <a:gd name="connsiteY4" fmla="*/ 2254928 h 2254928"/>
                <a:gd name="connsiteX5" fmla="*/ 435006 w 1793289"/>
                <a:gd name="connsiteY5" fmla="*/ 2024108 h 2254928"/>
                <a:gd name="connsiteX6" fmla="*/ 1154097 w 1793289"/>
                <a:gd name="connsiteY6" fmla="*/ 683580 h 2254928"/>
                <a:gd name="connsiteX7" fmla="*/ 310718 w 1793289"/>
                <a:gd name="connsiteY7" fmla="*/ 1127464 h 2254928"/>
                <a:gd name="connsiteX8" fmla="*/ 0 w 1793289"/>
                <a:gd name="connsiteY8" fmla="*/ 870011 h 22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289" h="2254928">
                  <a:moveTo>
                    <a:pt x="0" y="870011"/>
                  </a:moveTo>
                  <a:lnTo>
                    <a:pt x="1580225" y="0"/>
                  </a:lnTo>
                  <a:lnTo>
                    <a:pt x="1793289" y="488272"/>
                  </a:lnTo>
                  <a:lnTo>
                    <a:pt x="1242874" y="1873188"/>
                  </a:lnTo>
                  <a:lnTo>
                    <a:pt x="88777" y="2254928"/>
                  </a:lnTo>
                  <a:lnTo>
                    <a:pt x="435006" y="2024108"/>
                  </a:lnTo>
                  <a:lnTo>
                    <a:pt x="1154097" y="683580"/>
                  </a:lnTo>
                  <a:lnTo>
                    <a:pt x="310718" y="1127464"/>
                  </a:lnTo>
                  <a:lnTo>
                    <a:pt x="0" y="870011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フリーフォーム 155"/>
            <p:cNvSpPr/>
            <p:nvPr/>
          </p:nvSpPr>
          <p:spPr bwMode="auto">
            <a:xfrm>
              <a:off x="4829452" y="3613212"/>
              <a:ext cx="2343705" cy="1882066"/>
            </a:xfrm>
            <a:custGeom>
              <a:avLst/>
              <a:gdLst>
                <a:gd name="connsiteX0" fmla="*/ 541538 w 2343705"/>
                <a:gd name="connsiteY0" fmla="*/ 390617 h 1882066"/>
                <a:gd name="connsiteX1" fmla="*/ 541538 w 2343705"/>
                <a:gd name="connsiteY1" fmla="*/ 390617 h 1882066"/>
                <a:gd name="connsiteX2" fmla="*/ 2050742 w 2343705"/>
                <a:gd name="connsiteY2" fmla="*/ 0 h 1882066"/>
                <a:gd name="connsiteX3" fmla="*/ 2343705 w 2343705"/>
                <a:gd name="connsiteY3" fmla="*/ 230819 h 1882066"/>
                <a:gd name="connsiteX4" fmla="*/ 1580226 w 2343705"/>
                <a:gd name="connsiteY4" fmla="*/ 1376038 h 1882066"/>
                <a:gd name="connsiteX5" fmla="*/ 807868 w 2343705"/>
                <a:gd name="connsiteY5" fmla="*/ 1882066 h 1882066"/>
                <a:gd name="connsiteX6" fmla="*/ 79899 w 2343705"/>
                <a:gd name="connsiteY6" fmla="*/ 1731145 h 1882066"/>
                <a:gd name="connsiteX7" fmla="*/ 0 w 2343705"/>
                <a:gd name="connsiteY7" fmla="*/ 1429305 h 1882066"/>
                <a:gd name="connsiteX8" fmla="*/ 292964 w 2343705"/>
                <a:gd name="connsiteY8" fmla="*/ 1624613 h 1882066"/>
                <a:gd name="connsiteX9" fmla="*/ 1109709 w 2343705"/>
                <a:gd name="connsiteY9" fmla="*/ 1331650 h 1882066"/>
                <a:gd name="connsiteX10" fmla="*/ 1438183 w 2343705"/>
                <a:gd name="connsiteY10" fmla="*/ 754602 h 1882066"/>
                <a:gd name="connsiteX11" fmla="*/ 630315 w 2343705"/>
                <a:gd name="connsiteY11" fmla="*/ 630314 h 1882066"/>
                <a:gd name="connsiteX12" fmla="*/ 541538 w 2343705"/>
                <a:gd name="connsiteY12" fmla="*/ 390617 h 1882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3705" h="1882066">
                  <a:moveTo>
                    <a:pt x="541538" y="390617"/>
                  </a:moveTo>
                  <a:lnTo>
                    <a:pt x="541538" y="390617"/>
                  </a:lnTo>
                  <a:lnTo>
                    <a:pt x="2050742" y="0"/>
                  </a:lnTo>
                  <a:lnTo>
                    <a:pt x="2343705" y="230819"/>
                  </a:lnTo>
                  <a:lnTo>
                    <a:pt x="1580226" y="1376038"/>
                  </a:lnTo>
                  <a:lnTo>
                    <a:pt x="807868" y="1882066"/>
                  </a:lnTo>
                  <a:lnTo>
                    <a:pt x="79899" y="1731145"/>
                  </a:lnTo>
                  <a:lnTo>
                    <a:pt x="0" y="1429305"/>
                  </a:lnTo>
                  <a:lnTo>
                    <a:pt x="292964" y="1624613"/>
                  </a:lnTo>
                  <a:lnTo>
                    <a:pt x="1109709" y="1331650"/>
                  </a:lnTo>
                  <a:lnTo>
                    <a:pt x="1438183" y="754602"/>
                  </a:lnTo>
                  <a:lnTo>
                    <a:pt x="630315" y="630314"/>
                  </a:lnTo>
                  <a:lnTo>
                    <a:pt x="541538" y="390617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 156"/>
            <p:cNvSpPr/>
            <p:nvPr/>
          </p:nvSpPr>
          <p:spPr bwMode="auto">
            <a:xfrm>
              <a:off x="4918229" y="4234649"/>
              <a:ext cx="2796466" cy="2157273"/>
            </a:xfrm>
            <a:custGeom>
              <a:avLst/>
              <a:gdLst>
                <a:gd name="connsiteX0" fmla="*/ 204187 w 2796466"/>
                <a:gd name="connsiteY0" fmla="*/ 0 h 2157273"/>
                <a:gd name="connsiteX1" fmla="*/ 2494625 w 2796466"/>
                <a:gd name="connsiteY1" fmla="*/ 337351 h 2157273"/>
                <a:gd name="connsiteX2" fmla="*/ 2796466 w 2796466"/>
                <a:gd name="connsiteY2" fmla="*/ 1322772 h 2157273"/>
                <a:gd name="connsiteX3" fmla="*/ 2689934 w 2796466"/>
                <a:gd name="connsiteY3" fmla="*/ 2006353 h 2157273"/>
                <a:gd name="connsiteX4" fmla="*/ 2299317 w 2796466"/>
                <a:gd name="connsiteY4" fmla="*/ 2157273 h 2157273"/>
                <a:gd name="connsiteX5" fmla="*/ 2459115 w 2796466"/>
                <a:gd name="connsiteY5" fmla="*/ 1979720 h 2157273"/>
                <a:gd name="connsiteX6" fmla="*/ 2414726 w 2796466"/>
                <a:gd name="connsiteY6" fmla="*/ 1455937 h 2157273"/>
                <a:gd name="connsiteX7" fmla="*/ 1917577 w 2796466"/>
                <a:gd name="connsiteY7" fmla="*/ 781234 h 2157273"/>
                <a:gd name="connsiteX8" fmla="*/ 284086 w 2796466"/>
                <a:gd name="connsiteY8" fmla="*/ 559293 h 2157273"/>
                <a:gd name="connsiteX9" fmla="*/ 0 w 2796466"/>
                <a:gd name="connsiteY9" fmla="*/ 186431 h 2157273"/>
                <a:gd name="connsiteX10" fmla="*/ 204187 w 2796466"/>
                <a:gd name="connsiteY10" fmla="*/ 0 h 215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6466" h="2157273">
                  <a:moveTo>
                    <a:pt x="204187" y="0"/>
                  </a:moveTo>
                  <a:lnTo>
                    <a:pt x="2494625" y="337351"/>
                  </a:lnTo>
                  <a:lnTo>
                    <a:pt x="2796466" y="1322772"/>
                  </a:lnTo>
                  <a:lnTo>
                    <a:pt x="2689934" y="2006353"/>
                  </a:lnTo>
                  <a:lnTo>
                    <a:pt x="2299317" y="2157273"/>
                  </a:lnTo>
                  <a:lnTo>
                    <a:pt x="2459115" y="1979720"/>
                  </a:lnTo>
                  <a:lnTo>
                    <a:pt x="2414726" y="1455937"/>
                  </a:lnTo>
                  <a:lnTo>
                    <a:pt x="1917577" y="781234"/>
                  </a:lnTo>
                  <a:lnTo>
                    <a:pt x="284086" y="559293"/>
                  </a:lnTo>
                  <a:lnTo>
                    <a:pt x="0" y="186431"/>
                  </a:lnTo>
                  <a:lnTo>
                    <a:pt x="204187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 157"/>
            <p:cNvSpPr/>
            <p:nvPr/>
          </p:nvSpPr>
          <p:spPr bwMode="auto">
            <a:xfrm>
              <a:off x="2707689" y="1402672"/>
              <a:ext cx="1775534" cy="1979720"/>
            </a:xfrm>
            <a:custGeom>
              <a:avLst/>
              <a:gdLst>
                <a:gd name="connsiteX0" fmla="*/ 1251752 w 1775534"/>
                <a:gd name="connsiteY0" fmla="*/ 1376039 h 1979720"/>
                <a:gd name="connsiteX1" fmla="*/ 1775534 w 1775534"/>
                <a:gd name="connsiteY1" fmla="*/ 284085 h 1979720"/>
                <a:gd name="connsiteX2" fmla="*/ 1384917 w 1775534"/>
                <a:gd name="connsiteY2" fmla="*/ 0 h 1979720"/>
                <a:gd name="connsiteX3" fmla="*/ 665826 w 1775534"/>
                <a:gd name="connsiteY3" fmla="*/ 426128 h 1979720"/>
                <a:gd name="connsiteX4" fmla="*/ 150921 w 1775534"/>
                <a:gd name="connsiteY4" fmla="*/ 1154097 h 1979720"/>
                <a:gd name="connsiteX5" fmla="*/ 0 w 1775534"/>
                <a:gd name="connsiteY5" fmla="*/ 1686757 h 1979720"/>
                <a:gd name="connsiteX6" fmla="*/ 177554 w 1775534"/>
                <a:gd name="connsiteY6" fmla="*/ 1979720 h 1979720"/>
                <a:gd name="connsiteX7" fmla="*/ 195309 w 1775534"/>
                <a:gd name="connsiteY7" fmla="*/ 1651246 h 1979720"/>
                <a:gd name="connsiteX8" fmla="*/ 541538 w 1775534"/>
                <a:gd name="connsiteY8" fmla="*/ 1136342 h 1979720"/>
                <a:gd name="connsiteX9" fmla="*/ 949911 w 1775534"/>
                <a:gd name="connsiteY9" fmla="*/ 630314 h 1979720"/>
                <a:gd name="connsiteX10" fmla="*/ 1020932 w 1775534"/>
                <a:gd name="connsiteY10" fmla="*/ 1091953 h 1979720"/>
                <a:gd name="connsiteX11" fmla="*/ 1251752 w 1775534"/>
                <a:gd name="connsiteY11" fmla="*/ 137603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5534" h="1979720">
                  <a:moveTo>
                    <a:pt x="1251752" y="1376039"/>
                  </a:moveTo>
                  <a:lnTo>
                    <a:pt x="1775534" y="284085"/>
                  </a:lnTo>
                  <a:lnTo>
                    <a:pt x="1384917" y="0"/>
                  </a:lnTo>
                  <a:lnTo>
                    <a:pt x="665826" y="426128"/>
                  </a:lnTo>
                  <a:lnTo>
                    <a:pt x="150921" y="1154097"/>
                  </a:lnTo>
                  <a:lnTo>
                    <a:pt x="0" y="1686757"/>
                  </a:lnTo>
                  <a:lnTo>
                    <a:pt x="177554" y="1979720"/>
                  </a:lnTo>
                  <a:lnTo>
                    <a:pt x="195309" y="1651246"/>
                  </a:lnTo>
                  <a:lnTo>
                    <a:pt x="541538" y="1136342"/>
                  </a:lnTo>
                  <a:lnTo>
                    <a:pt x="949911" y="630314"/>
                  </a:lnTo>
                  <a:lnTo>
                    <a:pt x="1020932" y="1091953"/>
                  </a:lnTo>
                  <a:lnTo>
                    <a:pt x="1251752" y="1376039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 158"/>
            <p:cNvSpPr/>
            <p:nvPr/>
          </p:nvSpPr>
          <p:spPr bwMode="auto">
            <a:xfrm>
              <a:off x="2015231" y="1233996"/>
              <a:ext cx="1784412" cy="1837678"/>
            </a:xfrm>
            <a:custGeom>
              <a:avLst/>
              <a:gdLst>
                <a:gd name="connsiteX0" fmla="*/ 1766656 w 1784412"/>
                <a:gd name="connsiteY0" fmla="*/ 1695635 h 1837678"/>
                <a:gd name="connsiteX1" fmla="*/ 1784412 w 1784412"/>
                <a:gd name="connsiteY1" fmla="*/ 443884 h 1837678"/>
                <a:gd name="connsiteX2" fmla="*/ 1313895 w 1784412"/>
                <a:gd name="connsiteY2" fmla="*/ 0 h 1837678"/>
                <a:gd name="connsiteX3" fmla="*/ 443884 w 1784412"/>
                <a:gd name="connsiteY3" fmla="*/ 621437 h 1837678"/>
                <a:gd name="connsiteX4" fmla="*/ 0 w 1784412"/>
                <a:gd name="connsiteY4" fmla="*/ 1100831 h 1837678"/>
                <a:gd name="connsiteX5" fmla="*/ 44388 w 1784412"/>
                <a:gd name="connsiteY5" fmla="*/ 1615736 h 1837678"/>
                <a:gd name="connsiteX6" fmla="*/ 159798 w 1784412"/>
                <a:gd name="connsiteY6" fmla="*/ 1198486 h 1837678"/>
                <a:gd name="connsiteX7" fmla="*/ 745724 w 1784412"/>
                <a:gd name="connsiteY7" fmla="*/ 807868 h 1837678"/>
                <a:gd name="connsiteX8" fmla="*/ 1367161 w 1784412"/>
                <a:gd name="connsiteY8" fmla="*/ 443884 h 1837678"/>
                <a:gd name="connsiteX9" fmla="*/ 1145219 w 1784412"/>
                <a:gd name="connsiteY9" fmla="*/ 1100831 h 1837678"/>
                <a:gd name="connsiteX10" fmla="*/ 1491449 w 1784412"/>
                <a:gd name="connsiteY10" fmla="*/ 1837678 h 1837678"/>
                <a:gd name="connsiteX11" fmla="*/ 1766656 w 1784412"/>
                <a:gd name="connsiteY11" fmla="*/ 1695635 h 183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4412" h="1837678">
                  <a:moveTo>
                    <a:pt x="1766656" y="1695635"/>
                  </a:moveTo>
                  <a:lnTo>
                    <a:pt x="1784412" y="443884"/>
                  </a:lnTo>
                  <a:lnTo>
                    <a:pt x="1313895" y="0"/>
                  </a:lnTo>
                  <a:lnTo>
                    <a:pt x="443884" y="621437"/>
                  </a:lnTo>
                  <a:lnTo>
                    <a:pt x="0" y="1100831"/>
                  </a:lnTo>
                  <a:lnTo>
                    <a:pt x="44388" y="1615736"/>
                  </a:lnTo>
                  <a:lnTo>
                    <a:pt x="159798" y="1198486"/>
                  </a:lnTo>
                  <a:lnTo>
                    <a:pt x="745724" y="807868"/>
                  </a:lnTo>
                  <a:lnTo>
                    <a:pt x="1367161" y="443884"/>
                  </a:lnTo>
                  <a:lnTo>
                    <a:pt x="1145219" y="1100831"/>
                  </a:lnTo>
                  <a:lnTo>
                    <a:pt x="1491449" y="1837678"/>
                  </a:lnTo>
                  <a:lnTo>
                    <a:pt x="1766656" y="1695635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フリーフォーム 159"/>
            <p:cNvSpPr/>
            <p:nvPr/>
          </p:nvSpPr>
          <p:spPr bwMode="auto">
            <a:xfrm>
              <a:off x="3204839" y="2494625"/>
              <a:ext cx="2672178" cy="2281561"/>
            </a:xfrm>
            <a:custGeom>
              <a:avLst/>
              <a:gdLst>
                <a:gd name="connsiteX0" fmla="*/ 363984 w 2672178"/>
                <a:gd name="connsiteY0" fmla="*/ 1766657 h 2281561"/>
                <a:gd name="connsiteX1" fmla="*/ 0 w 2672178"/>
                <a:gd name="connsiteY1" fmla="*/ 1349406 h 2281561"/>
                <a:gd name="connsiteX2" fmla="*/ 159798 w 2672178"/>
                <a:gd name="connsiteY2" fmla="*/ 532660 h 2281561"/>
                <a:gd name="connsiteX3" fmla="*/ 656947 w 2672178"/>
                <a:gd name="connsiteY3" fmla="*/ 62144 h 2281561"/>
                <a:gd name="connsiteX4" fmla="*/ 1376039 w 2672178"/>
                <a:gd name="connsiteY4" fmla="*/ 0 h 2281561"/>
                <a:gd name="connsiteX5" fmla="*/ 2130641 w 2672178"/>
                <a:gd name="connsiteY5" fmla="*/ 204187 h 2281561"/>
                <a:gd name="connsiteX6" fmla="*/ 2672178 w 2672178"/>
                <a:gd name="connsiteY6" fmla="*/ 1349406 h 2281561"/>
                <a:gd name="connsiteX7" fmla="*/ 2281561 w 2672178"/>
                <a:gd name="connsiteY7" fmla="*/ 1882066 h 2281561"/>
                <a:gd name="connsiteX8" fmla="*/ 1376039 w 2672178"/>
                <a:gd name="connsiteY8" fmla="*/ 2281561 h 2281561"/>
                <a:gd name="connsiteX9" fmla="*/ 843378 w 2672178"/>
                <a:gd name="connsiteY9" fmla="*/ 2050742 h 2281561"/>
                <a:gd name="connsiteX10" fmla="*/ 363984 w 2672178"/>
                <a:gd name="connsiteY10" fmla="*/ 1766657 h 228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178" h="2281561">
                  <a:moveTo>
                    <a:pt x="363984" y="1766657"/>
                  </a:moveTo>
                  <a:lnTo>
                    <a:pt x="0" y="1349406"/>
                  </a:lnTo>
                  <a:lnTo>
                    <a:pt x="159798" y="532660"/>
                  </a:lnTo>
                  <a:lnTo>
                    <a:pt x="656947" y="62144"/>
                  </a:lnTo>
                  <a:lnTo>
                    <a:pt x="1376039" y="0"/>
                  </a:lnTo>
                  <a:lnTo>
                    <a:pt x="2130641" y="204187"/>
                  </a:lnTo>
                  <a:lnTo>
                    <a:pt x="2672178" y="1349406"/>
                  </a:lnTo>
                  <a:lnTo>
                    <a:pt x="2281561" y="1882066"/>
                  </a:lnTo>
                  <a:lnTo>
                    <a:pt x="1376039" y="2281561"/>
                  </a:lnTo>
                  <a:lnTo>
                    <a:pt x="843378" y="2050742"/>
                  </a:lnTo>
                  <a:lnTo>
                    <a:pt x="363984" y="1766657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 160"/>
            <p:cNvSpPr/>
            <p:nvPr/>
          </p:nvSpPr>
          <p:spPr bwMode="auto">
            <a:xfrm>
              <a:off x="4653481" y="2408222"/>
              <a:ext cx="425513" cy="371192"/>
            </a:xfrm>
            <a:custGeom>
              <a:avLst/>
              <a:gdLst>
                <a:gd name="connsiteX0" fmla="*/ 307818 w 425513"/>
                <a:gd name="connsiteY0" fmla="*/ 0 h 371192"/>
                <a:gd name="connsiteX1" fmla="*/ 0 w 425513"/>
                <a:gd name="connsiteY1" fmla="*/ 54321 h 371192"/>
                <a:gd name="connsiteX2" fmla="*/ 18107 w 425513"/>
                <a:gd name="connsiteY2" fmla="*/ 271604 h 371192"/>
                <a:gd name="connsiteX3" fmla="*/ 235390 w 425513"/>
                <a:gd name="connsiteY3" fmla="*/ 371192 h 371192"/>
                <a:gd name="connsiteX4" fmla="*/ 380246 w 425513"/>
                <a:gd name="connsiteY4" fmla="*/ 325925 h 371192"/>
                <a:gd name="connsiteX5" fmla="*/ 425513 w 425513"/>
                <a:gd name="connsiteY5" fmla="*/ 181069 h 371192"/>
                <a:gd name="connsiteX6" fmla="*/ 362139 w 425513"/>
                <a:gd name="connsiteY6" fmla="*/ 9053 h 371192"/>
                <a:gd name="connsiteX7" fmla="*/ 307818 w 425513"/>
                <a:gd name="connsiteY7" fmla="*/ 0 h 37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513" h="371192">
                  <a:moveTo>
                    <a:pt x="307818" y="0"/>
                  </a:moveTo>
                  <a:lnTo>
                    <a:pt x="0" y="54321"/>
                  </a:lnTo>
                  <a:lnTo>
                    <a:pt x="18107" y="271604"/>
                  </a:lnTo>
                  <a:lnTo>
                    <a:pt x="235390" y="371192"/>
                  </a:lnTo>
                  <a:lnTo>
                    <a:pt x="380246" y="325925"/>
                  </a:lnTo>
                  <a:lnTo>
                    <a:pt x="425513" y="181069"/>
                  </a:lnTo>
                  <a:lnTo>
                    <a:pt x="362139" y="9053"/>
                  </a:lnTo>
                  <a:lnTo>
                    <a:pt x="307818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 161"/>
            <p:cNvSpPr/>
            <p:nvPr/>
          </p:nvSpPr>
          <p:spPr bwMode="auto">
            <a:xfrm>
              <a:off x="5359651" y="2815628"/>
              <a:ext cx="407406" cy="452673"/>
            </a:xfrm>
            <a:custGeom>
              <a:avLst/>
              <a:gdLst>
                <a:gd name="connsiteX0" fmla="*/ 325925 w 407406"/>
                <a:gd name="connsiteY0" fmla="*/ 0 h 452673"/>
                <a:gd name="connsiteX1" fmla="*/ 0 w 407406"/>
                <a:gd name="connsiteY1" fmla="*/ 63374 h 452673"/>
                <a:gd name="connsiteX2" fmla="*/ 18107 w 407406"/>
                <a:gd name="connsiteY2" fmla="*/ 325924 h 452673"/>
                <a:gd name="connsiteX3" fmla="*/ 217284 w 407406"/>
                <a:gd name="connsiteY3" fmla="*/ 452673 h 452673"/>
                <a:gd name="connsiteX4" fmla="*/ 380246 w 407406"/>
                <a:gd name="connsiteY4" fmla="*/ 353085 h 452673"/>
                <a:gd name="connsiteX5" fmla="*/ 407406 w 407406"/>
                <a:gd name="connsiteY5" fmla="*/ 208229 h 452673"/>
                <a:gd name="connsiteX6" fmla="*/ 325925 w 407406"/>
                <a:gd name="connsiteY6" fmla="*/ 0 h 45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406" h="452673">
                  <a:moveTo>
                    <a:pt x="325925" y="0"/>
                  </a:moveTo>
                  <a:lnTo>
                    <a:pt x="0" y="63374"/>
                  </a:lnTo>
                  <a:lnTo>
                    <a:pt x="18107" y="325924"/>
                  </a:lnTo>
                  <a:lnTo>
                    <a:pt x="217284" y="452673"/>
                  </a:lnTo>
                  <a:lnTo>
                    <a:pt x="380246" y="353085"/>
                  </a:lnTo>
                  <a:lnTo>
                    <a:pt x="407406" y="208229"/>
                  </a:lnTo>
                  <a:lnTo>
                    <a:pt x="325925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162"/>
            <p:cNvSpPr/>
            <p:nvPr/>
          </p:nvSpPr>
          <p:spPr bwMode="auto">
            <a:xfrm>
              <a:off x="5431536" y="2901696"/>
              <a:ext cx="256032" cy="237744"/>
            </a:xfrm>
            <a:custGeom>
              <a:avLst/>
              <a:gdLst>
                <a:gd name="connsiteX0" fmla="*/ 195072 w 256032"/>
                <a:gd name="connsiteY0" fmla="*/ 0 h 237744"/>
                <a:gd name="connsiteX1" fmla="*/ 0 w 256032"/>
                <a:gd name="connsiteY1" fmla="*/ 67056 h 237744"/>
                <a:gd name="connsiteX2" fmla="*/ 42672 w 256032"/>
                <a:gd name="connsiteY2" fmla="*/ 213360 h 237744"/>
                <a:gd name="connsiteX3" fmla="*/ 201168 w 256032"/>
                <a:gd name="connsiteY3" fmla="*/ 237744 h 237744"/>
                <a:gd name="connsiteX4" fmla="*/ 256032 w 256032"/>
                <a:gd name="connsiteY4" fmla="*/ 140208 h 237744"/>
                <a:gd name="connsiteX5" fmla="*/ 243840 w 256032"/>
                <a:gd name="connsiteY5" fmla="*/ 85344 h 237744"/>
                <a:gd name="connsiteX6" fmla="*/ 195072 w 256032"/>
                <a:gd name="connsiteY6" fmla="*/ 0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032" h="237744">
                  <a:moveTo>
                    <a:pt x="195072" y="0"/>
                  </a:moveTo>
                  <a:lnTo>
                    <a:pt x="0" y="67056"/>
                  </a:lnTo>
                  <a:lnTo>
                    <a:pt x="42672" y="213360"/>
                  </a:lnTo>
                  <a:lnTo>
                    <a:pt x="201168" y="237744"/>
                  </a:lnTo>
                  <a:lnTo>
                    <a:pt x="256032" y="140208"/>
                  </a:lnTo>
                  <a:lnTo>
                    <a:pt x="243840" y="85344"/>
                  </a:lnTo>
                  <a:lnTo>
                    <a:pt x="19507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 163"/>
            <p:cNvSpPr/>
            <p:nvPr/>
          </p:nvSpPr>
          <p:spPr bwMode="auto">
            <a:xfrm>
              <a:off x="4748784" y="2481072"/>
              <a:ext cx="231648" cy="182880"/>
            </a:xfrm>
            <a:custGeom>
              <a:avLst/>
              <a:gdLst>
                <a:gd name="connsiteX0" fmla="*/ 176784 w 231648"/>
                <a:gd name="connsiteY0" fmla="*/ 0 h 182880"/>
                <a:gd name="connsiteX1" fmla="*/ 0 w 231648"/>
                <a:gd name="connsiteY1" fmla="*/ 6096 h 182880"/>
                <a:gd name="connsiteX2" fmla="*/ 6096 w 231648"/>
                <a:gd name="connsiteY2" fmla="*/ 115824 h 182880"/>
                <a:gd name="connsiteX3" fmla="*/ 134112 w 231648"/>
                <a:gd name="connsiteY3" fmla="*/ 182880 h 182880"/>
                <a:gd name="connsiteX4" fmla="*/ 231648 w 231648"/>
                <a:gd name="connsiteY4" fmla="*/ 134112 h 182880"/>
                <a:gd name="connsiteX5" fmla="*/ 207264 w 231648"/>
                <a:gd name="connsiteY5" fmla="*/ 67056 h 182880"/>
                <a:gd name="connsiteX6" fmla="*/ 176784 w 231648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48" h="182880">
                  <a:moveTo>
                    <a:pt x="176784" y="0"/>
                  </a:moveTo>
                  <a:lnTo>
                    <a:pt x="0" y="6096"/>
                  </a:lnTo>
                  <a:lnTo>
                    <a:pt x="6096" y="115824"/>
                  </a:lnTo>
                  <a:lnTo>
                    <a:pt x="134112" y="182880"/>
                  </a:lnTo>
                  <a:lnTo>
                    <a:pt x="231648" y="134112"/>
                  </a:lnTo>
                  <a:lnTo>
                    <a:pt x="207264" y="67056"/>
                  </a:lnTo>
                  <a:lnTo>
                    <a:pt x="1767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 164"/>
            <p:cNvSpPr/>
            <p:nvPr/>
          </p:nvSpPr>
          <p:spPr bwMode="auto">
            <a:xfrm>
              <a:off x="3556000" y="3251200"/>
              <a:ext cx="1005840" cy="599440"/>
            </a:xfrm>
            <a:custGeom>
              <a:avLst/>
              <a:gdLst>
                <a:gd name="connsiteX0" fmla="*/ 0 w 1005840"/>
                <a:gd name="connsiteY0" fmla="*/ 0 h 599440"/>
                <a:gd name="connsiteX1" fmla="*/ 142240 w 1005840"/>
                <a:gd name="connsiteY1" fmla="*/ 467360 h 599440"/>
                <a:gd name="connsiteX2" fmla="*/ 396240 w 1005840"/>
                <a:gd name="connsiteY2" fmla="*/ 599440 h 599440"/>
                <a:gd name="connsiteX3" fmla="*/ 1005840 w 1005840"/>
                <a:gd name="connsiteY3" fmla="*/ 314960 h 59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840" h="599440">
                  <a:moveTo>
                    <a:pt x="0" y="0"/>
                  </a:moveTo>
                  <a:lnTo>
                    <a:pt x="142240" y="467360"/>
                  </a:lnTo>
                  <a:lnTo>
                    <a:pt x="396240" y="599440"/>
                  </a:lnTo>
                  <a:lnTo>
                    <a:pt x="1005840" y="314960"/>
                  </a:lnTo>
                </a:path>
              </a:pathLst>
            </a:cu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 165"/>
            <p:cNvSpPr/>
            <p:nvPr/>
          </p:nvSpPr>
          <p:spPr bwMode="auto">
            <a:xfrm>
              <a:off x="4673600" y="3779520"/>
              <a:ext cx="822960" cy="528320"/>
            </a:xfrm>
            <a:custGeom>
              <a:avLst/>
              <a:gdLst>
                <a:gd name="connsiteX0" fmla="*/ 0 w 822960"/>
                <a:gd name="connsiteY0" fmla="*/ 0 h 528320"/>
                <a:gd name="connsiteX1" fmla="*/ 40640 w 822960"/>
                <a:gd name="connsiteY1" fmla="*/ 457200 h 528320"/>
                <a:gd name="connsiteX2" fmla="*/ 568960 w 822960"/>
                <a:gd name="connsiteY2" fmla="*/ 528320 h 528320"/>
                <a:gd name="connsiteX3" fmla="*/ 822960 w 822960"/>
                <a:gd name="connsiteY3" fmla="*/ 375920 h 5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960" h="528320">
                  <a:moveTo>
                    <a:pt x="0" y="0"/>
                  </a:moveTo>
                  <a:lnTo>
                    <a:pt x="40640" y="457200"/>
                  </a:lnTo>
                  <a:lnTo>
                    <a:pt x="568960" y="528320"/>
                  </a:lnTo>
                  <a:lnTo>
                    <a:pt x="822960" y="375920"/>
                  </a:lnTo>
                </a:path>
              </a:pathLst>
            </a:cu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2008938" y="1019265"/>
            <a:ext cx="2190296" cy="1451104"/>
            <a:chOff x="1364560" y="2787986"/>
            <a:chExt cx="5090304" cy="3372402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1879600" y="2798930"/>
              <a:ext cx="4575264" cy="2910990"/>
              <a:chOff x="1879600" y="1615440"/>
              <a:chExt cx="6435380" cy="4094480"/>
            </a:xfrm>
          </p:grpSpPr>
          <p:sp>
            <p:nvSpPr>
              <p:cNvPr id="191" name="フリーフォーム 19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 19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 19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 19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 19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 19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 19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 19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 19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9" name="グループ化 168"/>
            <p:cNvGrpSpPr/>
            <p:nvPr/>
          </p:nvGrpSpPr>
          <p:grpSpPr>
            <a:xfrm rot="21316958">
              <a:off x="1364560" y="2787986"/>
              <a:ext cx="4575264" cy="2910990"/>
              <a:chOff x="1879600" y="1615440"/>
              <a:chExt cx="6435380" cy="4094480"/>
            </a:xfrm>
          </p:grpSpPr>
          <p:sp>
            <p:nvSpPr>
              <p:cNvPr id="181" name="フリーフォーム 18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 18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 18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 18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 18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 18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 18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 18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 18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 18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1371758" y="3249398"/>
              <a:ext cx="4575264" cy="2910990"/>
              <a:chOff x="1879600" y="1615440"/>
              <a:chExt cx="6435380" cy="4094480"/>
            </a:xfrm>
          </p:grpSpPr>
          <p:sp>
            <p:nvSpPr>
              <p:cNvPr id="171" name="フリーフォーム 17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 17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 17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 17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 17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 17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 17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 17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 17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 17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6426857" y="2716177"/>
            <a:ext cx="866270" cy="1813093"/>
            <a:chOff x="2565261" y="3288848"/>
            <a:chExt cx="1024615" cy="2144507"/>
          </a:xfrm>
        </p:grpSpPr>
        <p:grpSp>
          <p:nvGrpSpPr>
            <p:cNvPr id="202" name="グループ化 201"/>
            <p:cNvGrpSpPr/>
            <p:nvPr/>
          </p:nvGrpSpPr>
          <p:grpSpPr>
            <a:xfrm rot="5109068" flipV="1">
              <a:off x="2005366" y="4075670"/>
              <a:ext cx="1937230" cy="363586"/>
              <a:chOff x="339438" y="3048000"/>
              <a:chExt cx="7186262" cy="1348740"/>
            </a:xfrm>
          </p:grpSpPr>
          <p:sp>
            <p:nvSpPr>
              <p:cNvPr id="255" name="フリーフォーム 254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 257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フリーフォーム 261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 262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 263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 264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 265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/>
            <p:cNvGrpSpPr/>
            <p:nvPr/>
          </p:nvGrpSpPr>
          <p:grpSpPr>
            <a:xfrm rot="5578909" flipV="1">
              <a:off x="2359413" y="4136236"/>
              <a:ext cx="1937230" cy="363586"/>
              <a:chOff x="339438" y="3048000"/>
              <a:chExt cx="7186262" cy="1348740"/>
            </a:xfrm>
          </p:grpSpPr>
          <p:sp>
            <p:nvSpPr>
              <p:cNvPr id="243" name="フリーフォーム 242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 244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 245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 247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/>
            <p:cNvGrpSpPr/>
            <p:nvPr/>
          </p:nvGrpSpPr>
          <p:grpSpPr>
            <a:xfrm rot="4944214" flipV="1">
              <a:off x="1778439" y="4215822"/>
              <a:ext cx="1937230" cy="363586"/>
              <a:chOff x="339438" y="3048000"/>
              <a:chExt cx="7186262" cy="1348740"/>
            </a:xfrm>
          </p:grpSpPr>
          <p:sp>
            <p:nvSpPr>
              <p:cNvPr id="231" name="フリーフォーム 230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 231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 232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 233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 234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 235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 236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 237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 238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 239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 240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 241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/>
            <p:cNvGrpSpPr/>
            <p:nvPr/>
          </p:nvGrpSpPr>
          <p:grpSpPr>
            <a:xfrm rot="5793374" flipV="1">
              <a:off x="2439468" y="4237114"/>
              <a:ext cx="1937230" cy="363586"/>
              <a:chOff x="339438" y="3048000"/>
              <a:chExt cx="7186262" cy="1348740"/>
            </a:xfrm>
          </p:grpSpPr>
          <p:sp>
            <p:nvSpPr>
              <p:cNvPr id="219" name="フリーフォーム 218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 219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 220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 221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 222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 223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 224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 225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 226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 227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 228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 229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 rot="5400000" flipV="1">
              <a:off x="2062855" y="4192260"/>
              <a:ext cx="2049360" cy="432829"/>
              <a:chOff x="339438" y="3048000"/>
              <a:chExt cx="7186262" cy="1348740"/>
            </a:xfrm>
          </p:grpSpPr>
          <p:sp>
            <p:nvSpPr>
              <p:cNvPr id="207" name="フリーフォーム 206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 207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 208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 209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 210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 211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 212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フリーフォーム 213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 214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 215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 216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 217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7" name="グループ化 266"/>
          <p:cNvGrpSpPr/>
          <p:nvPr/>
        </p:nvGrpSpPr>
        <p:grpSpPr>
          <a:xfrm>
            <a:off x="7804199" y="2842922"/>
            <a:ext cx="1670282" cy="1350276"/>
            <a:chOff x="2901696" y="377465"/>
            <a:chExt cx="5565648" cy="4499335"/>
          </a:xfrm>
        </p:grpSpPr>
        <p:sp>
          <p:nvSpPr>
            <p:cNvPr id="268" name="フリーフォーム 267"/>
            <p:cNvSpPr/>
            <p:nvPr/>
          </p:nvSpPr>
          <p:spPr bwMode="auto">
            <a:xfrm>
              <a:off x="7235952" y="4078224"/>
              <a:ext cx="347472" cy="798576"/>
            </a:xfrm>
            <a:custGeom>
              <a:avLst/>
              <a:gdLst>
                <a:gd name="connsiteX0" fmla="*/ 6096 w 347472"/>
                <a:gd name="connsiteY0" fmla="*/ 36576 h 798576"/>
                <a:gd name="connsiteX1" fmla="*/ 0 w 347472"/>
                <a:gd name="connsiteY1" fmla="*/ 658368 h 798576"/>
                <a:gd name="connsiteX2" fmla="*/ 170688 w 347472"/>
                <a:gd name="connsiteY2" fmla="*/ 798576 h 798576"/>
                <a:gd name="connsiteX3" fmla="*/ 347472 w 347472"/>
                <a:gd name="connsiteY3" fmla="*/ 585216 h 798576"/>
                <a:gd name="connsiteX4" fmla="*/ 146304 w 347472"/>
                <a:gd name="connsiteY4" fmla="*/ 0 h 798576"/>
                <a:gd name="connsiteX5" fmla="*/ 6096 w 347472"/>
                <a:gd name="connsiteY5" fmla="*/ 36576 h 79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472" h="798576">
                  <a:moveTo>
                    <a:pt x="6096" y="36576"/>
                  </a:moveTo>
                  <a:lnTo>
                    <a:pt x="0" y="658368"/>
                  </a:lnTo>
                  <a:lnTo>
                    <a:pt x="170688" y="798576"/>
                  </a:lnTo>
                  <a:lnTo>
                    <a:pt x="347472" y="585216"/>
                  </a:lnTo>
                  <a:lnTo>
                    <a:pt x="146304" y="0"/>
                  </a:lnTo>
                  <a:lnTo>
                    <a:pt x="6096" y="3657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 268"/>
            <p:cNvSpPr/>
            <p:nvPr/>
          </p:nvSpPr>
          <p:spPr bwMode="auto">
            <a:xfrm>
              <a:off x="7516368" y="3736848"/>
              <a:ext cx="774192" cy="280416"/>
            </a:xfrm>
            <a:custGeom>
              <a:avLst/>
              <a:gdLst>
                <a:gd name="connsiteX0" fmla="*/ 12192 w 774192"/>
                <a:gd name="connsiteY0" fmla="*/ 48768 h 280416"/>
                <a:gd name="connsiteX1" fmla="*/ 597408 w 774192"/>
                <a:gd name="connsiteY1" fmla="*/ 0 h 280416"/>
                <a:gd name="connsiteX2" fmla="*/ 774192 w 774192"/>
                <a:gd name="connsiteY2" fmla="*/ 152400 h 280416"/>
                <a:gd name="connsiteX3" fmla="*/ 615696 w 774192"/>
                <a:gd name="connsiteY3" fmla="*/ 280416 h 280416"/>
                <a:gd name="connsiteX4" fmla="*/ 0 w 774192"/>
                <a:gd name="connsiteY4" fmla="*/ 146304 h 280416"/>
                <a:gd name="connsiteX5" fmla="*/ 12192 w 774192"/>
                <a:gd name="connsiteY5" fmla="*/ 48768 h 28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4192" h="280416">
                  <a:moveTo>
                    <a:pt x="12192" y="48768"/>
                  </a:moveTo>
                  <a:lnTo>
                    <a:pt x="597408" y="0"/>
                  </a:lnTo>
                  <a:lnTo>
                    <a:pt x="774192" y="152400"/>
                  </a:lnTo>
                  <a:lnTo>
                    <a:pt x="615696" y="280416"/>
                  </a:lnTo>
                  <a:lnTo>
                    <a:pt x="0" y="146304"/>
                  </a:lnTo>
                  <a:lnTo>
                    <a:pt x="12192" y="4876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 269"/>
            <p:cNvSpPr/>
            <p:nvPr/>
          </p:nvSpPr>
          <p:spPr bwMode="auto">
            <a:xfrm>
              <a:off x="7479792" y="3931920"/>
              <a:ext cx="762000" cy="249936"/>
            </a:xfrm>
            <a:custGeom>
              <a:avLst/>
              <a:gdLst>
                <a:gd name="connsiteX0" fmla="*/ 0 w 762000"/>
                <a:gd name="connsiteY0" fmla="*/ 0 h 249936"/>
                <a:gd name="connsiteX1" fmla="*/ 505968 w 762000"/>
                <a:gd name="connsiteY1" fmla="*/ 0 h 249936"/>
                <a:gd name="connsiteX2" fmla="*/ 762000 w 762000"/>
                <a:gd name="connsiteY2" fmla="*/ 188976 h 249936"/>
                <a:gd name="connsiteX3" fmla="*/ 560832 w 762000"/>
                <a:gd name="connsiteY3" fmla="*/ 249936 h 249936"/>
                <a:gd name="connsiteX4" fmla="*/ 6096 w 762000"/>
                <a:gd name="connsiteY4" fmla="*/ 91440 h 249936"/>
                <a:gd name="connsiteX5" fmla="*/ 0 w 762000"/>
                <a:gd name="connsiteY5" fmla="*/ 0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249936">
                  <a:moveTo>
                    <a:pt x="0" y="0"/>
                  </a:moveTo>
                  <a:lnTo>
                    <a:pt x="505968" y="0"/>
                  </a:lnTo>
                  <a:lnTo>
                    <a:pt x="762000" y="188976"/>
                  </a:lnTo>
                  <a:lnTo>
                    <a:pt x="560832" y="249936"/>
                  </a:lnTo>
                  <a:lnTo>
                    <a:pt x="6096" y="91440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 270"/>
            <p:cNvSpPr/>
            <p:nvPr/>
          </p:nvSpPr>
          <p:spPr bwMode="auto">
            <a:xfrm>
              <a:off x="7303008" y="3998976"/>
              <a:ext cx="487680" cy="694944"/>
            </a:xfrm>
            <a:custGeom>
              <a:avLst/>
              <a:gdLst>
                <a:gd name="connsiteX0" fmla="*/ 0 w 487680"/>
                <a:gd name="connsiteY0" fmla="*/ 6096 h 694944"/>
                <a:gd name="connsiteX1" fmla="*/ 219456 w 487680"/>
                <a:gd name="connsiteY1" fmla="*/ 603504 h 694944"/>
                <a:gd name="connsiteX2" fmla="*/ 475488 w 487680"/>
                <a:gd name="connsiteY2" fmla="*/ 694944 h 694944"/>
                <a:gd name="connsiteX3" fmla="*/ 487680 w 487680"/>
                <a:gd name="connsiteY3" fmla="*/ 548640 h 694944"/>
                <a:gd name="connsiteX4" fmla="*/ 97536 w 487680"/>
                <a:gd name="connsiteY4" fmla="*/ 0 h 694944"/>
                <a:gd name="connsiteX5" fmla="*/ 0 w 487680"/>
                <a:gd name="connsiteY5" fmla="*/ 6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694944">
                  <a:moveTo>
                    <a:pt x="0" y="6096"/>
                  </a:moveTo>
                  <a:lnTo>
                    <a:pt x="219456" y="603504"/>
                  </a:lnTo>
                  <a:lnTo>
                    <a:pt x="475488" y="694944"/>
                  </a:lnTo>
                  <a:lnTo>
                    <a:pt x="487680" y="548640"/>
                  </a:lnTo>
                  <a:lnTo>
                    <a:pt x="97536" y="0"/>
                  </a:lnTo>
                  <a:lnTo>
                    <a:pt x="0" y="609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 271"/>
            <p:cNvSpPr/>
            <p:nvPr/>
          </p:nvSpPr>
          <p:spPr bwMode="auto">
            <a:xfrm>
              <a:off x="7321296" y="3992880"/>
              <a:ext cx="737616" cy="566928"/>
            </a:xfrm>
            <a:custGeom>
              <a:avLst/>
              <a:gdLst>
                <a:gd name="connsiteX0" fmla="*/ 0 w 737616"/>
                <a:gd name="connsiteY0" fmla="*/ 60960 h 566928"/>
                <a:gd name="connsiteX1" fmla="*/ 115824 w 737616"/>
                <a:gd name="connsiteY1" fmla="*/ 0 h 566928"/>
                <a:gd name="connsiteX2" fmla="*/ 646176 w 737616"/>
                <a:gd name="connsiteY2" fmla="*/ 323088 h 566928"/>
                <a:gd name="connsiteX3" fmla="*/ 737616 w 737616"/>
                <a:gd name="connsiteY3" fmla="*/ 554736 h 566928"/>
                <a:gd name="connsiteX4" fmla="*/ 493776 w 737616"/>
                <a:gd name="connsiteY4" fmla="*/ 566928 h 566928"/>
                <a:gd name="connsiteX5" fmla="*/ 0 w 737616"/>
                <a:gd name="connsiteY5" fmla="*/ 60960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566928">
                  <a:moveTo>
                    <a:pt x="0" y="60960"/>
                  </a:moveTo>
                  <a:lnTo>
                    <a:pt x="115824" y="0"/>
                  </a:lnTo>
                  <a:lnTo>
                    <a:pt x="646176" y="323088"/>
                  </a:lnTo>
                  <a:lnTo>
                    <a:pt x="737616" y="554736"/>
                  </a:lnTo>
                  <a:lnTo>
                    <a:pt x="493776" y="566928"/>
                  </a:lnTo>
                  <a:lnTo>
                    <a:pt x="0" y="6096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 272"/>
            <p:cNvSpPr/>
            <p:nvPr/>
          </p:nvSpPr>
          <p:spPr bwMode="auto">
            <a:xfrm>
              <a:off x="7485888" y="3840480"/>
              <a:ext cx="835152" cy="249936"/>
            </a:xfrm>
            <a:custGeom>
              <a:avLst/>
              <a:gdLst>
                <a:gd name="connsiteX0" fmla="*/ 12192 w 835152"/>
                <a:gd name="connsiteY0" fmla="*/ 146304 h 249936"/>
                <a:gd name="connsiteX1" fmla="*/ 0 w 835152"/>
                <a:gd name="connsiteY1" fmla="*/ 0 h 249936"/>
                <a:gd name="connsiteX2" fmla="*/ 640080 w 835152"/>
                <a:gd name="connsiteY2" fmla="*/ 6096 h 249936"/>
                <a:gd name="connsiteX3" fmla="*/ 835152 w 835152"/>
                <a:gd name="connsiteY3" fmla="*/ 158496 h 249936"/>
                <a:gd name="connsiteX4" fmla="*/ 585216 w 835152"/>
                <a:gd name="connsiteY4" fmla="*/ 249936 h 249936"/>
                <a:gd name="connsiteX5" fmla="*/ 12192 w 835152"/>
                <a:gd name="connsiteY5" fmla="*/ 146304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152" h="249936">
                  <a:moveTo>
                    <a:pt x="12192" y="146304"/>
                  </a:moveTo>
                  <a:lnTo>
                    <a:pt x="0" y="0"/>
                  </a:lnTo>
                  <a:lnTo>
                    <a:pt x="640080" y="6096"/>
                  </a:lnTo>
                  <a:lnTo>
                    <a:pt x="835152" y="158496"/>
                  </a:lnTo>
                  <a:lnTo>
                    <a:pt x="585216" y="249936"/>
                  </a:lnTo>
                  <a:lnTo>
                    <a:pt x="12192" y="146304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 273"/>
            <p:cNvSpPr/>
            <p:nvPr/>
          </p:nvSpPr>
          <p:spPr bwMode="auto">
            <a:xfrm>
              <a:off x="7394448" y="3944112"/>
              <a:ext cx="737616" cy="445008"/>
            </a:xfrm>
            <a:custGeom>
              <a:avLst/>
              <a:gdLst>
                <a:gd name="connsiteX0" fmla="*/ 42672 w 737616"/>
                <a:gd name="connsiteY0" fmla="*/ 0 h 445008"/>
                <a:gd name="connsiteX1" fmla="*/ 664464 w 737616"/>
                <a:gd name="connsiteY1" fmla="*/ 225552 h 445008"/>
                <a:gd name="connsiteX2" fmla="*/ 737616 w 737616"/>
                <a:gd name="connsiteY2" fmla="*/ 445008 h 445008"/>
                <a:gd name="connsiteX3" fmla="*/ 512064 w 737616"/>
                <a:gd name="connsiteY3" fmla="*/ 445008 h 445008"/>
                <a:gd name="connsiteX4" fmla="*/ 0 w 737616"/>
                <a:gd name="connsiteY4" fmla="*/ 79248 h 445008"/>
                <a:gd name="connsiteX5" fmla="*/ 42672 w 737616"/>
                <a:gd name="connsiteY5" fmla="*/ 0 h 44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445008">
                  <a:moveTo>
                    <a:pt x="42672" y="0"/>
                  </a:moveTo>
                  <a:lnTo>
                    <a:pt x="664464" y="225552"/>
                  </a:lnTo>
                  <a:lnTo>
                    <a:pt x="737616" y="445008"/>
                  </a:lnTo>
                  <a:lnTo>
                    <a:pt x="512064" y="445008"/>
                  </a:lnTo>
                  <a:lnTo>
                    <a:pt x="0" y="79248"/>
                  </a:lnTo>
                  <a:lnTo>
                    <a:pt x="42672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 274"/>
            <p:cNvSpPr/>
            <p:nvPr/>
          </p:nvSpPr>
          <p:spPr bwMode="auto">
            <a:xfrm>
              <a:off x="6595872" y="2292096"/>
              <a:ext cx="609600" cy="310896"/>
            </a:xfrm>
            <a:custGeom>
              <a:avLst/>
              <a:gdLst>
                <a:gd name="connsiteX0" fmla="*/ 36576 w 609600"/>
                <a:gd name="connsiteY0" fmla="*/ 170688 h 310896"/>
                <a:gd name="connsiteX1" fmla="*/ 487680 w 609600"/>
                <a:gd name="connsiteY1" fmla="*/ 0 h 310896"/>
                <a:gd name="connsiteX2" fmla="*/ 609600 w 609600"/>
                <a:gd name="connsiteY2" fmla="*/ 30480 h 310896"/>
                <a:gd name="connsiteX3" fmla="*/ 573024 w 609600"/>
                <a:gd name="connsiteY3" fmla="*/ 134112 h 310896"/>
                <a:gd name="connsiteX4" fmla="*/ 30480 w 609600"/>
                <a:gd name="connsiteY4" fmla="*/ 310896 h 310896"/>
                <a:gd name="connsiteX5" fmla="*/ 0 w 609600"/>
                <a:gd name="connsiteY5" fmla="*/ 213360 h 310896"/>
                <a:gd name="connsiteX6" fmla="*/ 36576 w 609600"/>
                <a:gd name="connsiteY6" fmla="*/ 17068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310896">
                  <a:moveTo>
                    <a:pt x="36576" y="170688"/>
                  </a:moveTo>
                  <a:lnTo>
                    <a:pt x="487680" y="0"/>
                  </a:lnTo>
                  <a:lnTo>
                    <a:pt x="609600" y="30480"/>
                  </a:lnTo>
                  <a:lnTo>
                    <a:pt x="573024" y="134112"/>
                  </a:lnTo>
                  <a:lnTo>
                    <a:pt x="30480" y="310896"/>
                  </a:lnTo>
                  <a:lnTo>
                    <a:pt x="0" y="213360"/>
                  </a:lnTo>
                  <a:lnTo>
                    <a:pt x="36576" y="17068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 275"/>
            <p:cNvSpPr/>
            <p:nvPr/>
          </p:nvSpPr>
          <p:spPr bwMode="auto">
            <a:xfrm>
              <a:off x="7174992" y="2371344"/>
              <a:ext cx="249936" cy="780288"/>
            </a:xfrm>
            <a:custGeom>
              <a:avLst/>
              <a:gdLst>
                <a:gd name="connsiteX0" fmla="*/ 12192 w 249936"/>
                <a:gd name="connsiteY0" fmla="*/ 134112 h 780288"/>
                <a:gd name="connsiteX1" fmla="*/ 249936 w 249936"/>
                <a:gd name="connsiteY1" fmla="*/ 780288 h 780288"/>
                <a:gd name="connsiteX2" fmla="*/ 249936 w 249936"/>
                <a:gd name="connsiteY2" fmla="*/ 524256 h 780288"/>
                <a:gd name="connsiteX3" fmla="*/ 60960 w 249936"/>
                <a:gd name="connsiteY3" fmla="*/ 0 h 780288"/>
                <a:gd name="connsiteX4" fmla="*/ 0 w 249936"/>
                <a:gd name="connsiteY4" fmla="*/ 48768 h 780288"/>
                <a:gd name="connsiteX5" fmla="*/ 12192 w 249936"/>
                <a:gd name="connsiteY5" fmla="*/ 134112 h 78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936" h="780288">
                  <a:moveTo>
                    <a:pt x="12192" y="134112"/>
                  </a:moveTo>
                  <a:lnTo>
                    <a:pt x="249936" y="780288"/>
                  </a:lnTo>
                  <a:lnTo>
                    <a:pt x="249936" y="524256"/>
                  </a:lnTo>
                  <a:lnTo>
                    <a:pt x="60960" y="0"/>
                  </a:lnTo>
                  <a:lnTo>
                    <a:pt x="0" y="48768"/>
                  </a:lnTo>
                  <a:lnTo>
                    <a:pt x="12192" y="13411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 276"/>
            <p:cNvSpPr/>
            <p:nvPr/>
          </p:nvSpPr>
          <p:spPr bwMode="auto">
            <a:xfrm>
              <a:off x="7400544" y="2383536"/>
              <a:ext cx="304800" cy="816864"/>
            </a:xfrm>
            <a:custGeom>
              <a:avLst/>
              <a:gdLst>
                <a:gd name="connsiteX0" fmla="*/ 18288 w 304800"/>
                <a:gd name="connsiteY0" fmla="*/ 0 h 816864"/>
                <a:gd name="connsiteX1" fmla="*/ 0 w 304800"/>
                <a:gd name="connsiteY1" fmla="*/ 164592 h 816864"/>
                <a:gd name="connsiteX2" fmla="*/ 146304 w 304800"/>
                <a:gd name="connsiteY2" fmla="*/ 414528 h 816864"/>
                <a:gd name="connsiteX3" fmla="*/ 304800 w 304800"/>
                <a:gd name="connsiteY3" fmla="*/ 816864 h 816864"/>
                <a:gd name="connsiteX4" fmla="*/ 249936 w 304800"/>
                <a:gd name="connsiteY4" fmla="*/ 377952 h 816864"/>
                <a:gd name="connsiteX5" fmla="*/ 134112 w 304800"/>
                <a:gd name="connsiteY5" fmla="*/ 109728 h 816864"/>
                <a:gd name="connsiteX6" fmla="*/ 18288 w 304800"/>
                <a:gd name="connsiteY6" fmla="*/ 0 h 81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816864">
                  <a:moveTo>
                    <a:pt x="18288" y="0"/>
                  </a:moveTo>
                  <a:lnTo>
                    <a:pt x="0" y="164592"/>
                  </a:lnTo>
                  <a:lnTo>
                    <a:pt x="146304" y="414528"/>
                  </a:lnTo>
                  <a:lnTo>
                    <a:pt x="304800" y="816864"/>
                  </a:lnTo>
                  <a:lnTo>
                    <a:pt x="249936" y="377952"/>
                  </a:lnTo>
                  <a:lnTo>
                    <a:pt x="134112" y="109728"/>
                  </a:lnTo>
                  <a:lnTo>
                    <a:pt x="1828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 277"/>
            <p:cNvSpPr/>
            <p:nvPr/>
          </p:nvSpPr>
          <p:spPr bwMode="auto">
            <a:xfrm>
              <a:off x="3364992" y="1767840"/>
              <a:ext cx="1438656" cy="310896"/>
            </a:xfrm>
            <a:custGeom>
              <a:avLst/>
              <a:gdLst>
                <a:gd name="connsiteX0" fmla="*/ 1389888 w 1438656"/>
                <a:gd name="connsiteY0" fmla="*/ 79248 h 310896"/>
                <a:gd name="connsiteX1" fmla="*/ 438912 w 1438656"/>
                <a:gd name="connsiteY1" fmla="*/ 0 h 310896"/>
                <a:gd name="connsiteX2" fmla="*/ 42672 w 1438656"/>
                <a:gd name="connsiteY2" fmla="*/ 115824 h 310896"/>
                <a:gd name="connsiteX3" fmla="*/ 0 w 1438656"/>
                <a:gd name="connsiteY3" fmla="*/ 310896 h 310896"/>
                <a:gd name="connsiteX4" fmla="*/ 207264 w 1438656"/>
                <a:gd name="connsiteY4" fmla="*/ 310896 h 310896"/>
                <a:gd name="connsiteX5" fmla="*/ 445008 w 1438656"/>
                <a:gd name="connsiteY5" fmla="*/ 201168 h 310896"/>
                <a:gd name="connsiteX6" fmla="*/ 1328928 w 1438656"/>
                <a:gd name="connsiteY6" fmla="*/ 298704 h 310896"/>
                <a:gd name="connsiteX7" fmla="*/ 1438656 w 1438656"/>
                <a:gd name="connsiteY7" fmla="*/ 182880 h 310896"/>
                <a:gd name="connsiteX8" fmla="*/ 1389888 w 1438656"/>
                <a:gd name="connsiteY8" fmla="*/ 7924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8656" h="310896">
                  <a:moveTo>
                    <a:pt x="1389888" y="79248"/>
                  </a:moveTo>
                  <a:lnTo>
                    <a:pt x="438912" y="0"/>
                  </a:lnTo>
                  <a:lnTo>
                    <a:pt x="42672" y="115824"/>
                  </a:lnTo>
                  <a:lnTo>
                    <a:pt x="0" y="310896"/>
                  </a:lnTo>
                  <a:lnTo>
                    <a:pt x="207264" y="310896"/>
                  </a:lnTo>
                  <a:lnTo>
                    <a:pt x="445008" y="201168"/>
                  </a:lnTo>
                  <a:lnTo>
                    <a:pt x="1328928" y="298704"/>
                  </a:lnTo>
                  <a:lnTo>
                    <a:pt x="1438656" y="182880"/>
                  </a:lnTo>
                  <a:lnTo>
                    <a:pt x="1389888" y="7924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 278"/>
            <p:cNvSpPr/>
            <p:nvPr/>
          </p:nvSpPr>
          <p:spPr bwMode="auto">
            <a:xfrm>
              <a:off x="4145280" y="908304"/>
              <a:ext cx="682752" cy="859536"/>
            </a:xfrm>
            <a:custGeom>
              <a:avLst/>
              <a:gdLst>
                <a:gd name="connsiteX0" fmla="*/ 585216 w 682752"/>
                <a:gd name="connsiteY0" fmla="*/ 859536 h 859536"/>
                <a:gd name="connsiteX1" fmla="*/ 243840 w 682752"/>
                <a:gd name="connsiteY1" fmla="*/ 524256 h 859536"/>
                <a:gd name="connsiteX2" fmla="*/ 0 w 682752"/>
                <a:gd name="connsiteY2" fmla="*/ 170688 h 859536"/>
                <a:gd name="connsiteX3" fmla="*/ 42672 w 682752"/>
                <a:gd name="connsiteY3" fmla="*/ 0 h 859536"/>
                <a:gd name="connsiteX4" fmla="*/ 128016 w 682752"/>
                <a:gd name="connsiteY4" fmla="*/ 6096 h 859536"/>
                <a:gd name="connsiteX5" fmla="*/ 286512 w 682752"/>
                <a:gd name="connsiteY5" fmla="*/ 237744 h 859536"/>
                <a:gd name="connsiteX6" fmla="*/ 682752 w 682752"/>
                <a:gd name="connsiteY6" fmla="*/ 670560 h 859536"/>
                <a:gd name="connsiteX7" fmla="*/ 585216 w 682752"/>
                <a:gd name="connsiteY7" fmla="*/ 859536 h 8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752" h="859536">
                  <a:moveTo>
                    <a:pt x="585216" y="859536"/>
                  </a:moveTo>
                  <a:lnTo>
                    <a:pt x="243840" y="524256"/>
                  </a:lnTo>
                  <a:lnTo>
                    <a:pt x="0" y="170688"/>
                  </a:lnTo>
                  <a:lnTo>
                    <a:pt x="42672" y="0"/>
                  </a:lnTo>
                  <a:lnTo>
                    <a:pt x="128016" y="6096"/>
                  </a:lnTo>
                  <a:lnTo>
                    <a:pt x="286512" y="237744"/>
                  </a:lnTo>
                  <a:lnTo>
                    <a:pt x="682752" y="670560"/>
                  </a:lnTo>
                  <a:lnTo>
                    <a:pt x="585216" y="85953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 279"/>
            <p:cNvSpPr/>
            <p:nvPr/>
          </p:nvSpPr>
          <p:spPr bwMode="auto">
            <a:xfrm>
              <a:off x="6187440" y="1554480"/>
              <a:ext cx="268224" cy="737616"/>
            </a:xfrm>
            <a:custGeom>
              <a:avLst/>
              <a:gdLst>
                <a:gd name="connsiteX0" fmla="*/ 85344 w 268224"/>
                <a:gd name="connsiteY0" fmla="*/ 646176 h 737616"/>
                <a:gd name="connsiteX1" fmla="*/ 0 w 268224"/>
                <a:gd name="connsiteY1" fmla="*/ 0 h 737616"/>
                <a:gd name="connsiteX2" fmla="*/ 158496 w 268224"/>
                <a:gd name="connsiteY2" fmla="*/ 103632 h 737616"/>
                <a:gd name="connsiteX3" fmla="*/ 268224 w 268224"/>
                <a:gd name="connsiteY3" fmla="*/ 737616 h 737616"/>
                <a:gd name="connsiteX4" fmla="*/ 85344 w 268224"/>
                <a:gd name="connsiteY4" fmla="*/ 646176 h 7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4" h="737616">
                  <a:moveTo>
                    <a:pt x="85344" y="646176"/>
                  </a:moveTo>
                  <a:lnTo>
                    <a:pt x="0" y="0"/>
                  </a:lnTo>
                  <a:lnTo>
                    <a:pt x="158496" y="103632"/>
                  </a:lnTo>
                  <a:lnTo>
                    <a:pt x="268224" y="737616"/>
                  </a:lnTo>
                  <a:lnTo>
                    <a:pt x="85344" y="64617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 280"/>
            <p:cNvSpPr/>
            <p:nvPr/>
          </p:nvSpPr>
          <p:spPr bwMode="auto">
            <a:xfrm>
              <a:off x="5553456" y="1359408"/>
              <a:ext cx="152400" cy="530352"/>
            </a:xfrm>
            <a:custGeom>
              <a:avLst/>
              <a:gdLst>
                <a:gd name="connsiteX0" fmla="*/ 18288 w 152400"/>
                <a:gd name="connsiteY0" fmla="*/ 512064 h 530352"/>
                <a:gd name="connsiteX1" fmla="*/ 0 w 152400"/>
                <a:gd name="connsiteY1" fmla="*/ 42672 h 530352"/>
                <a:gd name="connsiteX2" fmla="*/ 103632 w 152400"/>
                <a:gd name="connsiteY2" fmla="*/ 0 h 530352"/>
                <a:gd name="connsiteX3" fmla="*/ 146304 w 152400"/>
                <a:gd name="connsiteY3" fmla="*/ 67056 h 530352"/>
                <a:gd name="connsiteX4" fmla="*/ 152400 w 152400"/>
                <a:gd name="connsiteY4" fmla="*/ 530352 h 530352"/>
                <a:gd name="connsiteX5" fmla="*/ 18288 w 152400"/>
                <a:gd name="connsiteY5" fmla="*/ 51206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530352">
                  <a:moveTo>
                    <a:pt x="18288" y="512064"/>
                  </a:moveTo>
                  <a:lnTo>
                    <a:pt x="0" y="42672"/>
                  </a:lnTo>
                  <a:lnTo>
                    <a:pt x="103632" y="0"/>
                  </a:lnTo>
                  <a:lnTo>
                    <a:pt x="146304" y="67056"/>
                  </a:lnTo>
                  <a:lnTo>
                    <a:pt x="152400" y="530352"/>
                  </a:lnTo>
                  <a:lnTo>
                    <a:pt x="18288" y="51206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 281"/>
            <p:cNvSpPr/>
            <p:nvPr/>
          </p:nvSpPr>
          <p:spPr bwMode="auto">
            <a:xfrm>
              <a:off x="5699270" y="1249680"/>
              <a:ext cx="737616" cy="219456"/>
            </a:xfrm>
            <a:custGeom>
              <a:avLst/>
              <a:gdLst>
                <a:gd name="connsiteX0" fmla="*/ 0 w 737616"/>
                <a:gd name="connsiteY0" fmla="*/ 128016 h 219456"/>
                <a:gd name="connsiteX1" fmla="*/ 737616 w 737616"/>
                <a:gd name="connsiteY1" fmla="*/ 0 h 219456"/>
                <a:gd name="connsiteX2" fmla="*/ 499872 w 737616"/>
                <a:gd name="connsiteY2" fmla="*/ 121920 h 219456"/>
                <a:gd name="connsiteX3" fmla="*/ 134112 w 737616"/>
                <a:gd name="connsiteY3" fmla="*/ 219456 h 219456"/>
                <a:gd name="connsiteX4" fmla="*/ 0 w 737616"/>
                <a:gd name="connsiteY4" fmla="*/ 12801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7616" h="219456">
                  <a:moveTo>
                    <a:pt x="0" y="128016"/>
                  </a:moveTo>
                  <a:lnTo>
                    <a:pt x="737616" y="0"/>
                  </a:lnTo>
                  <a:lnTo>
                    <a:pt x="499872" y="121920"/>
                  </a:lnTo>
                  <a:lnTo>
                    <a:pt x="134112" y="219456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 282"/>
            <p:cNvSpPr/>
            <p:nvPr/>
          </p:nvSpPr>
          <p:spPr bwMode="auto">
            <a:xfrm>
              <a:off x="6406896" y="1700784"/>
              <a:ext cx="822960" cy="323088"/>
            </a:xfrm>
            <a:custGeom>
              <a:avLst/>
              <a:gdLst>
                <a:gd name="connsiteX0" fmla="*/ 0 w 822960"/>
                <a:gd name="connsiteY0" fmla="*/ 0 h 323088"/>
                <a:gd name="connsiteX1" fmla="*/ 822960 w 822960"/>
                <a:gd name="connsiteY1" fmla="*/ 268224 h 323088"/>
                <a:gd name="connsiteX2" fmla="*/ 566928 w 822960"/>
                <a:gd name="connsiteY2" fmla="*/ 323088 h 323088"/>
                <a:gd name="connsiteX3" fmla="*/ 109728 w 822960"/>
                <a:gd name="connsiteY3" fmla="*/ 164592 h 323088"/>
                <a:gd name="connsiteX4" fmla="*/ 0 w 822960"/>
                <a:gd name="connsiteY4" fmla="*/ 0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2960" h="323088">
                  <a:moveTo>
                    <a:pt x="0" y="0"/>
                  </a:moveTo>
                  <a:lnTo>
                    <a:pt x="822960" y="268224"/>
                  </a:lnTo>
                  <a:lnTo>
                    <a:pt x="566928" y="323088"/>
                  </a:lnTo>
                  <a:lnTo>
                    <a:pt x="109728" y="164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 283"/>
            <p:cNvSpPr/>
            <p:nvPr/>
          </p:nvSpPr>
          <p:spPr bwMode="auto">
            <a:xfrm rot="20454882">
              <a:off x="4681728" y="2743200"/>
              <a:ext cx="755904" cy="524256"/>
            </a:xfrm>
            <a:custGeom>
              <a:avLst/>
              <a:gdLst>
                <a:gd name="connsiteX0" fmla="*/ 707136 w 755904"/>
                <a:gd name="connsiteY0" fmla="*/ 371856 h 524256"/>
                <a:gd name="connsiteX1" fmla="*/ 30480 w 755904"/>
                <a:gd name="connsiteY1" fmla="*/ 0 h 524256"/>
                <a:gd name="connsiteX2" fmla="*/ 0 w 755904"/>
                <a:gd name="connsiteY2" fmla="*/ 140208 h 524256"/>
                <a:gd name="connsiteX3" fmla="*/ 591312 w 755904"/>
                <a:gd name="connsiteY3" fmla="*/ 524256 h 524256"/>
                <a:gd name="connsiteX4" fmla="*/ 755904 w 755904"/>
                <a:gd name="connsiteY4" fmla="*/ 518160 h 524256"/>
                <a:gd name="connsiteX5" fmla="*/ 707136 w 755904"/>
                <a:gd name="connsiteY5" fmla="*/ 371856 h 52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5904" h="524256">
                  <a:moveTo>
                    <a:pt x="707136" y="371856"/>
                  </a:moveTo>
                  <a:lnTo>
                    <a:pt x="30480" y="0"/>
                  </a:lnTo>
                  <a:lnTo>
                    <a:pt x="0" y="140208"/>
                  </a:lnTo>
                  <a:lnTo>
                    <a:pt x="591312" y="524256"/>
                  </a:lnTo>
                  <a:lnTo>
                    <a:pt x="755904" y="518160"/>
                  </a:lnTo>
                  <a:lnTo>
                    <a:pt x="707136" y="37185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 284"/>
            <p:cNvSpPr/>
            <p:nvPr/>
          </p:nvSpPr>
          <p:spPr bwMode="auto">
            <a:xfrm rot="20454882">
              <a:off x="3745285" y="3029712"/>
              <a:ext cx="981456" cy="560832"/>
            </a:xfrm>
            <a:custGeom>
              <a:avLst/>
              <a:gdLst>
                <a:gd name="connsiteX0" fmla="*/ 865632 w 981456"/>
                <a:gd name="connsiteY0" fmla="*/ 12192 h 560832"/>
                <a:gd name="connsiteX1" fmla="*/ 341376 w 981456"/>
                <a:gd name="connsiteY1" fmla="*/ 371856 h 560832"/>
                <a:gd name="connsiteX2" fmla="*/ 0 w 981456"/>
                <a:gd name="connsiteY2" fmla="*/ 560832 h 560832"/>
                <a:gd name="connsiteX3" fmla="*/ 451104 w 981456"/>
                <a:gd name="connsiteY3" fmla="*/ 432816 h 560832"/>
                <a:gd name="connsiteX4" fmla="*/ 957072 w 981456"/>
                <a:gd name="connsiteY4" fmla="*/ 146304 h 560832"/>
                <a:gd name="connsiteX5" fmla="*/ 981456 w 981456"/>
                <a:gd name="connsiteY5" fmla="*/ 0 h 560832"/>
                <a:gd name="connsiteX6" fmla="*/ 865632 w 981456"/>
                <a:gd name="connsiteY6" fmla="*/ 12192 h 56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456" h="560832">
                  <a:moveTo>
                    <a:pt x="865632" y="12192"/>
                  </a:moveTo>
                  <a:lnTo>
                    <a:pt x="341376" y="371856"/>
                  </a:lnTo>
                  <a:lnTo>
                    <a:pt x="0" y="560832"/>
                  </a:lnTo>
                  <a:lnTo>
                    <a:pt x="451104" y="432816"/>
                  </a:lnTo>
                  <a:lnTo>
                    <a:pt x="957072" y="146304"/>
                  </a:lnTo>
                  <a:lnTo>
                    <a:pt x="981456" y="0"/>
                  </a:lnTo>
                  <a:lnTo>
                    <a:pt x="865632" y="1219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 285"/>
            <p:cNvSpPr/>
            <p:nvPr/>
          </p:nvSpPr>
          <p:spPr bwMode="auto">
            <a:xfrm>
              <a:off x="4297680" y="2554224"/>
              <a:ext cx="774192" cy="323088"/>
            </a:xfrm>
            <a:custGeom>
              <a:avLst/>
              <a:gdLst>
                <a:gd name="connsiteX0" fmla="*/ 774192 w 774192"/>
                <a:gd name="connsiteY0" fmla="*/ 164592 h 323088"/>
                <a:gd name="connsiteX1" fmla="*/ 103632 w 774192"/>
                <a:gd name="connsiteY1" fmla="*/ 0 h 323088"/>
                <a:gd name="connsiteX2" fmla="*/ 0 w 774192"/>
                <a:gd name="connsiteY2" fmla="*/ 115824 h 323088"/>
                <a:gd name="connsiteX3" fmla="*/ 749808 w 774192"/>
                <a:gd name="connsiteY3" fmla="*/ 323088 h 323088"/>
                <a:gd name="connsiteX4" fmla="*/ 774192 w 774192"/>
                <a:gd name="connsiteY4" fmla="*/ 164592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192" h="323088">
                  <a:moveTo>
                    <a:pt x="774192" y="164592"/>
                  </a:moveTo>
                  <a:lnTo>
                    <a:pt x="103632" y="0"/>
                  </a:lnTo>
                  <a:lnTo>
                    <a:pt x="0" y="115824"/>
                  </a:lnTo>
                  <a:lnTo>
                    <a:pt x="749808" y="323088"/>
                  </a:lnTo>
                  <a:lnTo>
                    <a:pt x="774192" y="16459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 286"/>
            <p:cNvSpPr/>
            <p:nvPr/>
          </p:nvSpPr>
          <p:spPr bwMode="auto">
            <a:xfrm>
              <a:off x="3462528" y="2615184"/>
              <a:ext cx="822960" cy="408432"/>
            </a:xfrm>
            <a:custGeom>
              <a:avLst/>
              <a:gdLst>
                <a:gd name="connsiteX0" fmla="*/ 737616 w 822960"/>
                <a:gd name="connsiteY0" fmla="*/ 0 h 408432"/>
                <a:gd name="connsiteX1" fmla="*/ 103632 w 822960"/>
                <a:gd name="connsiteY1" fmla="*/ 249936 h 408432"/>
                <a:gd name="connsiteX2" fmla="*/ 0 w 822960"/>
                <a:gd name="connsiteY2" fmla="*/ 408432 h 408432"/>
                <a:gd name="connsiteX3" fmla="*/ 170688 w 822960"/>
                <a:gd name="connsiteY3" fmla="*/ 280416 h 408432"/>
                <a:gd name="connsiteX4" fmla="*/ 707136 w 822960"/>
                <a:gd name="connsiteY4" fmla="*/ 140208 h 408432"/>
                <a:gd name="connsiteX5" fmla="*/ 822960 w 822960"/>
                <a:gd name="connsiteY5" fmla="*/ 42672 h 408432"/>
                <a:gd name="connsiteX6" fmla="*/ 737616 w 822960"/>
                <a:gd name="connsiteY6" fmla="*/ 0 h 40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2960" h="408432">
                  <a:moveTo>
                    <a:pt x="737616" y="0"/>
                  </a:moveTo>
                  <a:lnTo>
                    <a:pt x="103632" y="249936"/>
                  </a:lnTo>
                  <a:lnTo>
                    <a:pt x="0" y="408432"/>
                  </a:lnTo>
                  <a:lnTo>
                    <a:pt x="170688" y="280416"/>
                  </a:lnTo>
                  <a:lnTo>
                    <a:pt x="707136" y="140208"/>
                  </a:lnTo>
                  <a:lnTo>
                    <a:pt x="822960" y="42672"/>
                  </a:lnTo>
                  <a:lnTo>
                    <a:pt x="73761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 287"/>
            <p:cNvSpPr/>
            <p:nvPr/>
          </p:nvSpPr>
          <p:spPr bwMode="auto">
            <a:xfrm>
              <a:off x="6790944" y="2407920"/>
              <a:ext cx="609600" cy="298704"/>
            </a:xfrm>
            <a:custGeom>
              <a:avLst/>
              <a:gdLst>
                <a:gd name="connsiteX0" fmla="*/ 103632 w 609600"/>
                <a:gd name="connsiteY0" fmla="*/ 298704 h 298704"/>
                <a:gd name="connsiteX1" fmla="*/ 609600 w 609600"/>
                <a:gd name="connsiteY1" fmla="*/ 115824 h 298704"/>
                <a:gd name="connsiteX2" fmla="*/ 524256 w 609600"/>
                <a:gd name="connsiteY2" fmla="*/ 0 h 298704"/>
                <a:gd name="connsiteX3" fmla="*/ 0 w 609600"/>
                <a:gd name="connsiteY3" fmla="*/ 207264 h 298704"/>
                <a:gd name="connsiteX4" fmla="*/ 0 w 609600"/>
                <a:gd name="connsiteY4" fmla="*/ 298704 h 298704"/>
                <a:gd name="connsiteX5" fmla="*/ 103632 w 609600"/>
                <a:gd name="connsiteY5" fmla="*/ 298704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298704">
                  <a:moveTo>
                    <a:pt x="103632" y="298704"/>
                  </a:moveTo>
                  <a:lnTo>
                    <a:pt x="609600" y="115824"/>
                  </a:lnTo>
                  <a:lnTo>
                    <a:pt x="524256" y="0"/>
                  </a:lnTo>
                  <a:lnTo>
                    <a:pt x="0" y="207264"/>
                  </a:lnTo>
                  <a:lnTo>
                    <a:pt x="0" y="298704"/>
                  </a:lnTo>
                  <a:lnTo>
                    <a:pt x="103632" y="29870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 288"/>
            <p:cNvSpPr/>
            <p:nvPr/>
          </p:nvSpPr>
          <p:spPr bwMode="auto">
            <a:xfrm>
              <a:off x="4937760" y="3218688"/>
              <a:ext cx="768096" cy="725424"/>
            </a:xfrm>
            <a:custGeom>
              <a:avLst/>
              <a:gdLst>
                <a:gd name="connsiteX0" fmla="*/ 749808 w 768096"/>
                <a:gd name="connsiteY0" fmla="*/ 0 h 725424"/>
                <a:gd name="connsiteX1" fmla="*/ 451104 w 768096"/>
                <a:gd name="connsiteY1" fmla="*/ 396240 h 725424"/>
                <a:gd name="connsiteX2" fmla="*/ 0 w 768096"/>
                <a:gd name="connsiteY2" fmla="*/ 609600 h 725424"/>
                <a:gd name="connsiteX3" fmla="*/ 73152 w 768096"/>
                <a:gd name="connsiteY3" fmla="*/ 725424 h 725424"/>
                <a:gd name="connsiteX4" fmla="*/ 487680 w 768096"/>
                <a:gd name="connsiteY4" fmla="*/ 524256 h 725424"/>
                <a:gd name="connsiteX5" fmla="*/ 640080 w 768096"/>
                <a:gd name="connsiteY5" fmla="*/ 341376 h 725424"/>
                <a:gd name="connsiteX6" fmla="*/ 768096 w 768096"/>
                <a:gd name="connsiteY6" fmla="*/ 146304 h 725424"/>
                <a:gd name="connsiteX7" fmla="*/ 755904 w 768096"/>
                <a:gd name="connsiteY7" fmla="*/ 60960 h 725424"/>
                <a:gd name="connsiteX8" fmla="*/ 749808 w 768096"/>
                <a:gd name="connsiteY8" fmla="*/ 0 h 72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096" h="725424">
                  <a:moveTo>
                    <a:pt x="749808" y="0"/>
                  </a:moveTo>
                  <a:lnTo>
                    <a:pt x="451104" y="396240"/>
                  </a:lnTo>
                  <a:lnTo>
                    <a:pt x="0" y="609600"/>
                  </a:lnTo>
                  <a:lnTo>
                    <a:pt x="73152" y="725424"/>
                  </a:lnTo>
                  <a:lnTo>
                    <a:pt x="487680" y="524256"/>
                  </a:lnTo>
                  <a:lnTo>
                    <a:pt x="640080" y="341376"/>
                  </a:lnTo>
                  <a:lnTo>
                    <a:pt x="768096" y="146304"/>
                  </a:lnTo>
                  <a:lnTo>
                    <a:pt x="755904" y="60960"/>
                  </a:lnTo>
                  <a:lnTo>
                    <a:pt x="74980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 289"/>
            <p:cNvSpPr/>
            <p:nvPr/>
          </p:nvSpPr>
          <p:spPr bwMode="auto">
            <a:xfrm>
              <a:off x="4803648" y="3889248"/>
              <a:ext cx="182880" cy="694944"/>
            </a:xfrm>
            <a:custGeom>
              <a:avLst/>
              <a:gdLst>
                <a:gd name="connsiteX0" fmla="*/ 54864 w 182880"/>
                <a:gd name="connsiteY0" fmla="*/ 0 h 694944"/>
                <a:gd name="connsiteX1" fmla="*/ 0 w 182880"/>
                <a:gd name="connsiteY1" fmla="*/ 341376 h 694944"/>
                <a:gd name="connsiteX2" fmla="*/ 158496 w 182880"/>
                <a:gd name="connsiteY2" fmla="*/ 694944 h 694944"/>
                <a:gd name="connsiteX3" fmla="*/ 158496 w 182880"/>
                <a:gd name="connsiteY3" fmla="*/ 329184 h 694944"/>
                <a:gd name="connsiteX4" fmla="*/ 182880 w 182880"/>
                <a:gd name="connsiteY4" fmla="*/ 67056 h 694944"/>
                <a:gd name="connsiteX5" fmla="*/ 54864 w 182880"/>
                <a:gd name="connsiteY5" fmla="*/ 0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" h="694944">
                  <a:moveTo>
                    <a:pt x="54864" y="0"/>
                  </a:moveTo>
                  <a:lnTo>
                    <a:pt x="0" y="341376"/>
                  </a:lnTo>
                  <a:lnTo>
                    <a:pt x="158496" y="694944"/>
                  </a:lnTo>
                  <a:lnTo>
                    <a:pt x="158496" y="329184"/>
                  </a:lnTo>
                  <a:lnTo>
                    <a:pt x="182880" y="67056"/>
                  </a:lnTo>
                  <a:lnTo>
                    <a:pt x="5486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 290"/>
            <p:cNvSpPr/>
            <p:nvPr/>
          </p:nvSpPr>
          <p:spPr bwMode="auto">
            <a:xfrm>
              <a:off x="5449824" y="3383280"/>
              <a:ext cx="573024" cy="688848"/>
            </a:xfrm>
            <a:custGeom>
              <a:avLst/>
              <a:gdLst>
                <a:gd name="connsiteX0" fmla="*/ 457200 w 573024"/>
                <a:gd name="connsiteY0" fmla="*/ 30480 h 688848"/>
                <a:gd name="connsiteX1" fmla="*/ 213360 w 573024"/>
                <a:gd name="connsiteY1" fmla="*/ 396240 h 688848"/>
                <a:gd name="connsiteX2" fmla="*/ 0 w 573024"/>
                <a:gd name="connsiteY2" fmla="*/ 621792 h 688848"/>
                <a:gd name="connsiteX3" fmla="*/ 115824 w 573024"/>
                <a:gd name="connsiteY3" fmla="*/ 688848 h 688848"/>
                <a:gd name="connsiteX4" fmla="*/ 493776 w 573024"/>
                <a:gd name="connsiteY4" fmla="*/ 329184 h 688848"/>
                <a:gd name="connsiteX5" fmla="*/ 573024 w 573024"/>
                <a:gd name="connsiteY5" fmla="*/ 0 h 688848"/>
                <a:gd name="connsiteX6" fmla="*/ 457200 w 573024"/>
                <a:gd name="connsiteY6" fmla="*/ 30480 h 68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024" h="688848">
                  <a:moveTo>
                    <a:pt x="457200" y="30480"/>
                  </a:moveTo>
                  <a:lnTo>
                    <a:pt x="213360" y="396240"/>
                  </a:lnTo>
                  <a:lnTo>
                    <a:pt x="0" y="621792"/>
                  </a:lnTo>
                  <a:lnTo>
                    <a:pt x="115824" y="688848"/>
                  </a:lnTo>
                  <a:lnTo>
                    <a:pt x="493776" y="329184"/>
                  </a:lnTo>
                  <a:lnTo>
                    <a:pt x="573024" y="0"/>
                  </a:lnTo>
                  <a:lnTo>
                    <a:pt x="457200" y="3048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 291"/>
            <p:cNvSpPr/>
            <p:nvPr/>
          </p:nvSpPr>
          <p:spPr bwMode="auto">
            <a:xfrm>
              <a:off x="5346192" y="4096512"/>
              <a:ext cx="231648" cy="554736"/>
            </a:xfrm>
            <a:custGeom>
              <a:avLst/>
              <a:gdLst>
                <a:gd name="connsiteX0" fmla="*/ 54864 w 231648"/>
                <a:gd name="connsiteY0" fmla="*/ 54864 h 554736"/>
                <a:gd name="connsiteX1" fmla="*/ 176784 w 231648"/>
                <a:gd name="connsiteY1" fmla="*/ 554736 h 554736"/>
                <a:gd name="connsiteX2" fmla="*/ 231648 w 231648"/>
                <a:gd name="connsiteY2" fmla="*/ 30480 h 554736"/>
                <a:gd name="connsiteX3" fmla="*/ 121920 w 231648"/>
                <a:gd name="connsiteY3" fmla="*/ 0 h 554736"/>
                <a:gd name="connsiteX4" fmla="*/ 0 w 231648"/>
                <a:gd name="connsiteY4" fmla="*/ 54864 h 554736"/>
                <a:gd name="connsiteX5" fmla="*/ 54864 w 231648"/>
                <a:gd name="connsiteY5" fmla="*/ 54864 h 55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1648" h="554736">
                  <a:moveTo>
                    <a:pt x="54864" y="54864"/>
                  </a:moveTo>
                  <a:lnTo>
                    <a:pt x="176784" y="554736"/>
                  </a:lnTo>
                  <a:lnTo>
                    <a:pt x="231648" y="30480"/>
                  </a:lnTo>
                  <a:lnTo>
                    <a:pt x="121920" y="0"/>
                  </a:lnTo>
                  <a:lnTo>
                    <a:pt x="0" y="54864"/>
                  </a:lnTo>
                  <a:lnTo>
                    <a:pt x="54864" y="5486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 292"/>
            <p:cNvSpPr/>
            <p:nvPr/>
          </p:nvSpPr>
          <p:spPr bwMode="auto">
            <a:xfrm>
              <a:off x="2901696" y="2048256"/>
              <a:ext cx="1584960" cy="2523744"/>
            </a:xfrm>
            <a:custGeom>
              <a:avLst/>
              <a:gdLst>
                <a:gd name="connsiteX0" fmla="*/ 371856 w 1584960"/>
                <a:gd name="connsiteY0" fmla="*/ 0 h 2523744"/>
                <a:gd name="connsiteX1" fmla="*/ 60960 w 1584960"/>
                <a:gd name="connsiteY1" fmla="*/ 121920 h 2523744"/>
                <a:gd name="connsiteX2" fmla="*/ 0 w 1584960"/>
                <a:gd name="connsiteY2" fmla="*/ 1219200 h 2523744"/>
                <a:gd name="connsiteX3" fmla="*/ 1584960 w 1584960"/>
                <a:gd name="connsiteY3" fmla="*/ 2523744 h 2523744"/>
                <a:gd name="connsiteX4" fmla="*/ 1188720 w 1584960"/>
                <a:gd name="connsiteY4" fmla="*/ 2042160 h 2523744"/>
                <a:gd name="connsiteX5" fmla="*/ 140208 w 1584960"/>
                <a:gd name="connsiteY5" fmla="*/ 1164336 h 2523744"/>
                <a:gd name="connsiteX6" fmla="*/ 176784 w 1584960"/>
                <a:gd name="connsiteY6" fmla="*/ 256032 h 2523744"/>
                <a:gd name="connsiteX7" fmla="*/ 408432 w 1584960"/>
                <a:gd name="connsiteY7" fmla="*/ 134112 h 2523744"/>
                <a:gd name="connsiteX8" fmla="*/ 457200 w 1584960"/>
                <a:gd name="connsiteY8" fmla="*/ 6096 h 2523744"/>
                <a:gd name="connsiteX9" fmla="*/ 371856 w 1584960"/>
                <a:gd name="connsiteY9" fmla="*/ 0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4960" h="2523744">
                  <a:moveTo>
                    <a:pt x="371856" y="0"/>
                  </a:moveTo>
                  <a:lnTo>
                    <a:pt x="60960" y="121920"/>
                  </a:lnTo>
                  <a:lnTo>
                    <a:pt x="0" y="1219200"/>
                  </a:lnTo>
                  <a:lnTo>
                    <a:pt x="1584960" y="2523744"/>
                  </a:lnTo>
                  <a:lnTo>
                    <a:pt x="1188720" y="2042160"/>
                  </a:lnTo>
                  <a:lnTo>
                    <a:pt x="140208" y="1164336"/>
                  </a:lnTo>
                  <a:lnTo>
                    <a:pt x="176784" y="256032"/>
                  </a:lnTo>
                  <a:lnTo>
                    <a:pt x="408432" y="134112"/>
                  </a:lnTo>
                  <a:lnTo>
                    <a:pt x="457200" y="6096"/>
                  </a:lnTo>
                  <a:lnTo>
                    <a:pt x="37185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 293"/>
            <p:cNvSpPr/>
            <p:nvPr/>
          </p:nvSpPr>
          <p:spPr bwMode="auto">
            <a:xfrm>
              <a:off x="4285488" y="377465"/>
              <a:ext cx="4181856" cy="1103376"/>
            </a:xfrm>
            <a:custGeom>
              <a:avLst/>
              <a:gdLst>
                <a:gd name="connsiteX0" fmla="*/ 0 w 4181856"/>
                <a:gd name="connsiteY0" fmla="*/ 505968 h 1103376"/>
                <a:gd name="connsiteX1" fmla="*/ 48768 w 4181856"/>
                <a:gd name="connsiteY1" fmla="*/ 176784 h 1103376"/>
                <a:gd name="connsiteX2" fmla="*/ 481584 w 4181856"/>
                <a:gd name="connsiteY2" fmla="*/ 0 h 1103376"/>
                <a:gd name="connsiteX3" fmla="*/ 4181856 w 4181856"/>
                <a:gd name="connsiteY3" fmla="*/ 1103376 h 1103376"/>
                <a:gd name="connsiteX4" fmla="*/ 2505456 w 4181856"/>
                <a:gd name="connsiteY4" fmla="*/ 707136 h 1103376"/>
                <a:gd name="connsiteX5" fmla="*/ 627888 w 4181856"/>
                <a:gd name="connsiteY5" fmla="*/ 188976 h 1103376"/>
                <a:gd name="connsiteX6" fmla="*/ 292608 w 4181856"/>
                <a:gd name="connsiteY6" fmla="*/ 225552 h 1103376"/>
                <a:gd name="connsiteX7" fmla="*/ 201168 w 4181856"/>
                <a:gd name="connsiteY7" fmla="*/ 298704 h 1103376"/>
                <a:gd name="connsiteX8" fmla="*/ 128016 w 4181856"/>
                <a:gd name="connsiteY8" fmla="*/ 585216 h 1103376"/>
                <a:gd name="connsiteX9" fmla="*/ 0 w 4181856"/>
                <a:gd name="connsiteY9" fmla="*/ 505968 h 110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1856" h="1103376">
                  <a:moveTo>
                    <a:pt x="0" y="505968"/>
                  </a:moveTo>
                  <a:lnTo>
                    <a:pt x="48768" y="176784"/>
                  </a:lnTo>
                  <a:lnTo>
                    <a:pt x="481584" y="0"/>
                  </a:lnTo>
                  <a:lnTo>
                    <a:pt x="4181856" y="1103376"/>
                  </a:lnTo>
                  <a:lnTo>
                    <a:pt x="2505456" y="707136"/>
                  </a:lnTo>
                  <a:lnTo>
                    <a:pt x="627888" y="188976"/>
                  </a:lnTo>
                  <a:lnTo>
                    <a:pt x="292608" y="225552"/>
                  </a:lnTo>
                  <a:lnTo>
                    <a:pt x="201168" y="298704"/>
                  </a:lnTo>
                  <a:lnTo>
                    <a:pt x="128016" y="585216"/>
                  </a:lnTo>
                  <a:lnTo>
                    <a:pt x="0" y="50596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 294"/>
            <p:cNvSpPr/>
            <p:nvPr/>
          </p:nvSpPr>
          <p:spPr bwMode="auto">
            <a:xfrm>
              <a:off x="7065264" y="3736848"/>
              <a:ext cx="493776" cy="420624"/>
            </a:xfrm>
            <a:custGeom>
              <a:avLst/>
              <a:gdLst>
                <a:gd name="connsiteX0" fmla="*/ 359664 w 493776"/>
                <a:gd name="connsiteY0" fmla="*/ 0 h 420624"/>
                <a:gd name="connsiteX1" fmla="*/ 237744 w 493776"/>
                <a:gd name="connsiteY1" fmla="*/ 195072 h 420624"/>
                <a:gd name="connsiteX2" fmla="*/ 0 w 493776"/>
                <a:gd name="connsiteY2" fmla="*/ 341376 h 420624"/>
                <a:gd name="connsiteX3" fmla="*/ 231648 w 493776"/>
                <a:gd name="connsiteY3" fmla="*/ 420624 h 420624"/>
                <a:gd name="connsiteX4" fmla="*/ 493776 w 493776"/>
                <a:gd name="connsiteY4" fmla="*/ 201168 h 420624"/>
                <a:gd name="connsiteX5" fmla="*/ 493776 w 493776"/>
                <a:gd name="connsiteY5" fmla="*/ 30480 h 420624"/>
                <a:gd name="connsiteX6" fmla="*/ 359664 w 493776"/>
                <a:gd name="connsiteY6" fmla="*/ 0 h 42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3776" h="420624">
                  <a:moveTo>
                    <a:pt x="359664" y="0"/>
                  </a:moveTo>
                  <a:lnTo>
                    <a:pt x="237744" y="195072"/>
                  </a:lnTo>
                  <a:lnTo>
                    <a:pt x="0" y="341376"/>
                  </a:lnTo>
                  <a:lnTo>
                    <a:pt x="231648" y="420624"/>
                  </a:lnTo>
                  <a:lnTo>
                    <a:pt x="493776" y="201168"/>
                  </a:lnTo>
                  <a:lnTo>
                    <a:pt x="493776" y="30480"/>
                  </a:lnTo>
                  <a:lnTo>
                    <a:pt x="359664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 295"/>
            <p:cNvSpPr/>
            <p:nvPr/>
          </p:nvSpPr>
          <p:spPr bwMode="auto">
            <a:xfrm>
              <a:off x="6809232" y="3413760"/>
              <a:ext cx="676656" cy="701040"/>
            </a:xfrm>
            <a:custGeom>
              <a:avLst/>
              <a:gdLst>
                <a:gd name="connsiteX0" fmla="*/ 548640 w 676656"/>
                <a:gd name="connsiteY0" fmla="*/ 0 h 701040"/>
                <a:gd name="connsiteX1" fmla="*/ 676656 w 676656"/>
                <a:gd name="connsiteY1" fmla="*/ 225552 h 701040"/>
                <a:gd name="connsiteX2" fmla="*/ 536448 w 676656"/>
                <a:gd name="connsiteY2" fmla="*/ 591312 h 701040"/>
                <a:gd name="connsiteX3" fmla="*/ 207264 w 676656"/>
                <a:gd name="connsiteY3" fmla="*/ 701040 h 701040"/>
                <a:gd name="connsiteX4" fmla="*/ 0 w 676656"/>
                <a:gd name="connsiteY4" fmla="*/ 536448 h 701040"/>
                <a:gd name="connsiteX5" fmla="*/ 463296 w 676656"/>
                <a:gd name="connsiteY5" fmla="*/ 323088 h 701040"/>
                <a:gd name="connsiteX6" fmla="*/ 548640 w 676656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656" h="701040">
                  <a:moveTo>
                    <a:pt x="548640" y="0"/>
                  </a:moveTo>
                  <a:lnTo>
                    <a:pt x="676656" y="225552"/>
                  </a:lnTo>
                  <a:lnTo>
                    <a:pt x="536448" y="591312"/>
                  </a:lnTo>
                  <a:lnTo>
                    <a:pt x="207264" y="701040"/>
                  </a:lnTo>
                  <a:lnTo>
                    <a:pt x="0" y="536448"/>
                  </a:lnTo>
                  <a:lnTo>
                    <a:pt x="463296" y="323088"/>
                  </a:lnTo>
                  <a:lnTo>
                    <a:pt x="548640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 296"/>
            <p:cNvSpPr/>
            <p:nvPr/>
          </p:nvSpPr>
          <p:spPr bwMode="auto">
            <a:xfrm>
              <a:off x="6687312" y="3230880"/>
              <a:ext cx="719328" cy="762000"/>
            </a:xfrm>
            <a:custGeom>
              <a:avLst/>
              <a:gdLst>
                <a:gd name="connsiteX0" fmla="*/ 554736 w 719328"/>
                <a:gd name="connsiteY0" fmla="*/ 0 h 762000"/>
                <a:gd name="connsiteX1" fmla="*/ 719328 w 719328"/>
                <a:gd name="connsiteY1" fmla="*/ 128016 h 762000"/>
                <a:gd name="connsiteX2" fmla="*/ 609600 w 719328"/>
                <a:gd name="connsiteY2" fmla="*/ 548640 h 762000"/>
                <a:gd name="connsiteX3" fmla="*/ 128016 w 719328"/>
                <a:gd name="connsiteY3" fmla="*/ 762000 h 762000"/>
                <a:gd name="connsiteX4" fmla="*/ 0 w 719328"/>
                <a:gd name="connsiteY4" fmla="*/ 676656 h 762000"/>
                <a:gd name="connsiteX5" fmla="*/ 438912 w 719328"/>
                <a:gd name="connsiteY5" fmla="*/ 304800 h 762000"/>
                <a:gd name="connsiteX6" fmla="*/ 554736 w 719328"/>
                <a:gd name="connsiteY6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328" h="762000">
                  <a:moveTo>
                    <a:pt x="554736" y="0"/>
                  </a:moveTo>
                  <a:lnTo>
                    <a:pt x="719328" y="128016"/>
                  </a:lnTo>
                  <a:lnTo>
                    <a:pt x="609600" y="548640"/>
                  </a:lnTo>
                  <a:lnTo>
                    <a:pt x="128016" y="762000"/>
                  </a:lnTo>
                  <a:lnTo>
                    <a:pt x="0" y="676656"/>
                  </a:lnTo>
                  <a:lnTo>
                    <a:pt x="438912" y="304800"/>
                  </a:lnTo>
                  <a:lnTo>
                    <a:pt x="554736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 297"/>
            <p:cNvSpPr/>
            <p:nvPr/>
          </p:nvSpPr>
          <p:spPr bwMode="auto">
            <a:xfrm>
              <a:off x="6547104" y="3048000"/>
              <a:ext cx="737616" cy="890016"/>
            </a:xfrm>
            <a:custGeom>
              <a:avLst/>
              <a:gdLst>
                <a:gd name="connsiteX0" fmla="*/ 737616 w 737616"/>
                <a:gd name="connsiteY0" fmla="*/ 170688 h 890016"/>
                <a:gd name="connsiteX1" fmla="*/ 512064 w 737616"/>
                <a:gd name="connsiteY1" fmla="*/ 0 h 890016"/>
                <a:gd name="connsiteX2" fmla="*/ 292608 w 737616"/>
                <a:gd name="connsiteY2" fmla="*/ 335280 h 890016"/>
                <a:gd name="connsiteX3" fmla="*/ 0 w 737616"/>
                <a:gd name="connsiteY3" fmla="*/ 664464 h 890016"/>
                <a:gd name="connsiteX4" fmla="*/ 128016 w 737616"/>
                <a:gd name="connsiteY4" fmla="*/ 890016 h 890016"/>
                <a:gd name="connsiteX5" fmla="*/ 682752 w 737616"/>
                <a:gd name="connsiteY5" fmla="*/ 548640 h 890016"/>
                <a:gd name="connsiteX6" fmla="*/ 737616 w 737616"/>
                <a:gd name="connsiteY6" fmla="*/ 170688 h 890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616" h="890016">
                  <a:moveTo>
                    <a:pt x="737616" y="170688"/>
                  </a:moveTo>
                  <a:lnTo>
                    <a:pt x="512064" y="0"/>
                  </a:lnTo>
                  <a:lnTo>
                    <a:pt x="292608" y="335280"/>
                  </a:lnTo>
                  <a:lnTo>
                    <a:pt x="0" y="664464"/>
                  </a:lnTo>
                  <a:lnTo>
                    <a:pt x="128016" y="890016"/>
                  </a:lnTo>
                  <a:lnTo>
                    <a:pt x="682752" y="548640"/>
                  </a:lnTo>
                  <a:lnTo>
                    <a:pt x="737616" y="17068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 298"/>
            <p:cNvSpPr/>
            <p:nvPr/>
          </p:nvSpPr>
          <p:spPr bwMode="auto">
            <a:xfrm>
              <a:off x="6455664" y="2950464"/>
              <a:ext cx="627888" cy="810768"/>
            </a:xfrm>
            <a:custGeom>
              <a:avLst/>
              <a:gdLst>
                <a:gd name="connsiteX0" fmla="*/ 627888 w 627888"/>
                <a:gd name="connsiteY0" fmla="*/ 91440 h 810768"/>
                <a:gd name="connsiteX1" fmla="*/ 512064 w 627888"/>
                <a:gd name="connsiteY1" fmla="*/ 0 h 810768"/>
                <a:gd name="connsiteX2" fmla="*/ 152400 w 627888"/>
                <a:gd name="connsiteY2" fmla="*/ 359664 h 810768"/>
                <a:gd name="connsiteX3" fmla="*/ 0 w 627888"/>
                <a:gd name="connsiteY3" fmla="*/ 633984 h 810768"/>
                <a:gd name="connsiteX4" fmla="*/ 42672 w 627888"/>
                <a:gd name="connsiteY4" fmla="*/ 810768 h 810768"/>
                <a:gd name="connsiteX5" fmla="*/ 554736 w 627888"/>
                <a:gd name="connsiteY5" fmla="*/ 481584 h 810768"/>
                <a:gd name="connsiteX6" fmla="*/ 627888 w 627888"/>
                <a:gd name="connsiteY6" fmla="*/ 9144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7888" h="810768">
                  <a:moveTo>
                    <a:pt x="627888" y="91440"/>
                  </a:moveTo>
                  <a:lnTo>
                    <a:pt x="512064" y="0"/>
                  </a:lnTo>
                  <a:lnTo>
                    <a:pt x="152400" y="359664"/>
                  </a:lnTo>
                  <a:lnTo>
                    <a:pt x="0" y="633984"/>
                  </a:lnTo>
                  <a:lnTo>
                    <a:pt x="42672" y="810768"/>
                  </a:lnTo>
                  <a:lnTo>
                    <a:pt x="554736" y="481584"/>
                  </a:lnTo>
                  <a:lnTo>
                    <a:pt x="627888" y="9144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 299"/>
            <p:cNvSpPr/>
            <p:nvPr/>
          </p:nvSpPr>
          <p:spPr bwMode="auto">
            <a:xfrm>
              <a:off x="6010656" y="2493264"/>
              <a:ext cx="822960" cy="1042416"/>
            </a:xfrm>
            <a:custGeom>
              <a:avLst/>
              <a:gdLst>
                <a:gd name="connsiteX0" fmla="*/ 0 w 822960"/>
                <a:gd name="connsiteY0" fmla="*/ 908304 h 1042416"/>
                <a:gd name="connsiteX1" fmla="*/ 158496 w 822960"/>
                <a:gd name="connsiteY1" fmla="*/ 1042416 h 1042416"/>
                <a:gd name="connsiteX2" fmla="*/ 329184 w 822960"/>
                <a:gd name="connsiteY2" fmla="*/ 1005840 h 1042416"/>
                <a:gd name="connsiteX3" fmla="*/ 524256 w 822960"/>
                <a:gd name="connsiteY3" fmla="*/ 463296 h 1042416"/>
                <a:gd name="connsiteX4" fmla="*/ 822960 w 822960"/>
                <a:gd name="connsiteY4" fmla="*/ 268224 h 1042416"/>
                <a:gd name="connsiteX5" fmla="*/ 591312 w 822960"/>
                <a:gd name="connsiteY5" fmla="*/ 0 h 1042416"/>
                <a:gd name="connsiteX6" fmla="*/ 128016 w 822960"/>
                <a:gd name="connsiteY6" fmla="*/ 188976 h 1042416"/>
                <a:gd name="connsiteX7" fmla="*/ 0 w 822960"/>
                <a:gd name="connsiteY7" fmla="*/ 908304 h 104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960" h="1042416">
                  <a:moveTo>
                    <a:pt x="0" y="908304"/>
                  </a:moveTo>
                  <a:lnTo>
                    <a:pt x="158496" y="1042416"/>
                  </a:lnTo>
                  <a:lnTo>
                    <a:pt x="329184" y="1005840"/>
                  </a:lnTo>
                  <a:lnTo>
                    <a:pt x="524256" y="463296"/>
                  </a:lnTo>
                  <a:lnTo>
                    <a:pt x="822960" y="268224"/>
                  </a:lnTo>
                  <a:lnTo>
                    <a:pt x="591312" y="0"/>
                  </a:lnTo>
                  <a:lnTo>
                    <a:pt x="128016" y="188976"/>
                  </a:lnTo>
                  <a:lnTo>
                    <a:pt x="0" y="908304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 300"/>
            <p:cNvSpPr/>
            <p:nvPr/>
          </p:nvSpPr>
          <p:spPr bwMode="auto">
            <a:xfrm>
              <a:off x="6284976" y="2767584"/>
              <a:ext cx="743712" cy="841248"/>
            </a:xfrm>
            <a:custGeom>
              <a:avLst/>
              <a:gdLst>
                <a:gd name="connsiteX0" fmla="*/ 743712 w 743712"/>
                <a:gd name="connsiteY0" fmla="*/ 170688 h 841248"/>
                <a:gd name="connsiteX1" fmla="*/ 518160 w 743712"/>
                <a:gd name="connsiteY1" fmla="*/ 0 h 841248"/>
                <a:gd name="connsiteX2" fmla="*/ 103632 w 743712"/>
                <a:gd name="connsiteY2" fmla="*/ 134112 h 841248"/>
                <a:gd name="connsiteX3" fmla="*/ 0 w 743712"/>
                <a:gd name="connsiteY3" fmla="*/ 701040 h 841248"/>
                <a:gd name="connsiteX4" fmla="*/ 146304 w 743712"/>
                <a:gd name="connsiteY4" fmla="*/ 841248 h 841248"/>
                <a:gd name="connsiteX5" fmla="*/ 518160 w 743712"/>
                <a:gd name="connsiteY5" fmla="*/ 518160 h 841248"/>
                <a:gd name="connsiteX6" fmla="*/ 743712 w 743712"/>
                <a:gd name="connsiteY6" fmla="*/ 170688 h 841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712" h="841248">
                  <a:moveTo>
                    <a:pt x="743712" y="170688"/>
                  </a:moveTo>
                  <a:lnTo>
                    <a:pt x="518160" y="0"/>
                  </a:lnTo>
                  <a:lnTo>
                    <a:pt x="103632" y="134112"/>
                  </a:lnTo>
                  <a:lnTo>
                    <a:pt x="0" y="701040"/>
                  </a:lnTo>
                  <a:lnTo>
                    <a:pt x="146304" y="841248"/>
                  </a:lnTo>
                  <a:lnTo>
                    <a:pt x="518160" y="518160"/>
                  </a:lnTo>
                  <a:lnTo>
                    <a:pt x="743712" y="17068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 301"/>
            <p:cNvSpPr/>
            <p:nvPr/>
          </p:nvSpPr>
          <p:spPr bwMode="auto">
            <a:xfrm>
              <a:off x="3980688" y="1450848"/>
              <a:ext cx="2785872" cy="2054352"/>
            </a:xfrm>
            <a:custGeom>
              <a:avLst/>
              <a:gdLst>
                <a:gd name="connsiteX0" fmla="*/ 1133856 w 2785872"/>
                <a:gd name="connsiteY0" fmla="*/ 91440 h 2054352"/>
                <a:gd name="connsiteX1" fmla="*/ 713232 w 2785872"/>
                <a:gd name="connsiteY1" fmla="*/ 0 h 2054352"/>
                <a:gd name="connsiteX2" fmla="*/ 737616 w 2785872"/>
                <a:gd name="connsiteY2" fmla="*/ 249936 h 2054352"/>
                <a:gd name="connsiteX3" fmla="*/ 432816 w 2785872"/>
                <a:gd name="connsiteY3" fmla="*/ 170688 h 2054352"/>
                <a:gd name="connsiteX4" fmla="*/ 597408 w 2785872"/>
                <a:gd name="connsiteY4" fmla="*/ 420624 h 2054352"/>
                <a:gd name="connsiteX5" fmla="*/ 0 w 2785872"/>
                <a:gd name="connsiteY5" fmla="*/ 402336 h 2054352"/>
                <a:gd name="connsiteX6" fmla="*/ 615696 w 2785872"/>
                <a:gd name="connsiteY6" fmla="*/ 694944 h 2054352"/>
                <a:gd name="connsiteX7" fmla="*/ 158496 w 2785872"/>
                <a:gd name="connsiteY7" fmla="*/ 688848 h 2054352"/>
                <a:gd name="connsiteX8" fmla="*/ 676656 w 2785872"/>
                <a:gd name="connsiteY8" fmla="*/ 810768 h 2054352"/>
                <a:gd name="connsiteX9" fmla="*/ 1060704 w 2785872"/>
                <a:gd name="connsiteY9" fmla="*/ 1450848 h 2054352"/>
                <a:gd name="connsiteX10" fmla="*/ 1694688 w 2785872"/>
                <a:gd name="connsiteY10" fmla="*/ 1901952 h 2054352"/>
                <a:gd name="connsiteX11" fmla="*/ 2139696 w 2785872"/>
                <a:gd name="connsiteY11" fmla="*/ 2054352 h 2054352"/>
                <a:gd name="connsiteX12" fmla="*/ 2237232 w 2785872"/>
                <a:gd name="connsiteY12" fmla="*/ 1347216 h 2054352"/>
                <a:gd name="connsiteX13" fmla="*/ 2542032 w 2785872"/>
                <a:gd name="connsiteY13" fmla="*/ 1133856 h 2054352"/>
                <a:gd name="connsiteX14" fmla="*/ 2785872 w 2785872"/>
                <a:gd name="connsiteY14" fmla="*/ 1121664 h 2054352"/>
                <a:gd name="connsiteX15" fmla="*/ 2249424 w 2785872"/>
                <a:gd name="connsiteY15" fmla="*/ 524256 h 2054352"/>
                <a:gd name="connsiteX16" fmla="*/ 1560576 w 2785872"/>
                <a:gd name="connsiteY16" fmla="*/ 298704 h 2054352"/>
                <a:gd name="connsiteX17" fmla="*/ 1133856 w 2785872"/>
                <a:gd name="connsiteY17" fmla="*/ 91440 h 205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85872" h="2054352">
                  <a:moveTo>
                    <a:pt x="1133856" y="91440"/>
                  </a:moveTo>
                  <a:lnTo>
                    <a:pt x="713232" y="0"/>
                  </a:lnTo>
                  <a:lnTo>
                    <a:pt x="737616" y="249936"/>
                  </a:lnTo>
                  <a:lnTo>
                    <a:pt x="432816" y="170688"/>
                  </a:lnTo>
                  <a:lnTo>
                    <a:pt x="597408" y="420624"/>
                  </a:lnTo>
                  <a:lnTo>
                    <a:pt x="0" y="402336"/>
                  </a:lnTo>
                  <a:lnTo>
                    <a:pt x="615696" y="694944"/>
                  </a:lnTo>
                  <a:lnTo>
                    <a:pt x="158496" y="688848"/>
                  </a:lnTo>
                  <a:lnTo>
                    <a:pt x="676656" y="810768"/>
                  </a:lnTo>
                  <a:lnTo>
                    <a:pt x="1060704" y="1450848"/>
                  </a:lnTo>
                  <a:lnTo>
                    <a:pt x="1694688" y="1901952"/>
                  </a:lnTo>
                  <a:lnTo>
                    <a:pt x="2139696" y="2054352"/>
                  </a:lnTo>
                  <a:lnTo>
                    <a:pt x="2237232" y="1347216"/>
                  </a:lnTo>
                  <a:lnTo>
                    <a:pt x="2542032" y="1133856"/>
                  </a:lnTo>
                  <a:lnTo>
                    <a:pt x="2785872" y="1121664"/>
                  </a:lnTo>
                  <a:lnTo>
                    <a:pt x="2249424" y="524256"/>
                  </a:lnTo>
                  <a:lnTo>
                    <a:pt x="1560576" y="298704"/>
                  </a:lnTo>
                  <a:lnTo>
                    <a:pt x="1133856" y="9144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 302"/>
            <p:cNvSpPr/>
            <p:nvPr/>
          </p:nvSpPr>
          <p:spPr bwMode="auto">
            <a:xfrm>
              <a:off x="4632960" y="1524000"/>
              <a:ext cx="237744" cy="182880"/>
            </a:xfrm>
            <a:custGeom>
              <a:avLst/>
              <a:gdLst>
                <a:gd name="connsiteX0" fmla="*/ 121920 w 237744"/>
                <a:gd name="connsiteY0" fmla="*/ 0 h 182880"/>
                <a:gd name="connsiteX1" fmla="*/ 0 w 237744"/>
                <a:gd name="connsiteY1" fmla="*/ 54864 h 182880"/>
                <a:gd name="connsiteX2" fmla="*/ 24384 w 237744"/>
                <a:gd name="connsiteY2" fmla="*/ 152400 h 182880"/>
                <a:gd name="connsiteX3" fmla="*/ 164592 w 237744"/>
                <a:gd name="connsiteY3" fmla="*/ 182880 h 182880"/>
                <a:gd name="connsiteX4" fmla="*/ 237744 w 237744"/>
                <a:gd name="connsiteY4" fmla="*/ 54864 h 182880"/>
                <a:gd name="connsiteX5" fmla="*/ 121920 w 237744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7744" h="182880">
                  <a:moveTo>
                    <a:pt x="121920" y="0"/>
                  </a:moveTo>
                  <a:lnTo>
                    <a:pt x="0" y="54864"/>
                  </a:lnTo>
                  <a:lnTo>
                    <a:pt x="24384" y="152400"/>
                  </a:lnTo>
                  <a:lnTo>
                    <a:pt x="164592" y="182880"/>
                  </a:lnTo>
                  <a:lnTo>
                    <a:pt x="237744" y="54864"/>
                  </a:lnTo>
                  <a:lnTo>
                    <a:pt x="12192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 303"/>
            <p:cNvSpPr/>
            <p:nvPr/>
          </p:nvSpPr>
          <p:spPr bwMode="auto">
            <a:xfrm>
              <a:off x="4450080" y="1950720"/>
              <a:ext cx="225552" cy="195072"/>
            </a:xfrm>
            <a:custGeom>
              <a:avLst/>
              <a:gdLst>
                <a:gd name="connsiteX0" fmla="*/ 79248 w 225552"/>
                <a:gd name="connsiteY0" fmla="*/ 0 h 195072"/>
                <a:gd name="connsiteX1" fmla="*/ 0 w 225552"/>
                <a:gd name="connsiteY1" fmla="*/ 97536 h 195072"/>
                <a:gd name="connsiteX2" fmla="*/ 42672 w 225552"/>
                <a:gd name="connsiteY2" fmla="*/ 195072 h 195072"/>
                <a:gd name="connsiteX3" fmla="*/ 158496 w 225552"/>
                <a:gd name="connsiteY3" fmla="*/ 188976 h 195072"/>
                <a:gd name="connsiteX4" fmla="*/ 225552 w 225552"/>
                <a:gd name="connsiteY4" fmla="*/ 91440 h 195072"/>
                <a:gd name="connsiteX5" fmla="*/ 158496 w 225552"/>
                <a:gd name="connsiteY5" fmla="*/ 54864 h 195072"/>
                <a:gd name="connsiteX6" fmla="*/ 79248 w 225552"/>
                <a:gd name="connsiteY6" fmla="*/ 0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552" h="195072">
                  <a:moveTo>
                    <a:pt x="79248" y="0"/>
                  </a:moveTo>
                  <a:lnTo>
                    <a:pt x="0" y="97536"/>
                  </a:lnTo>
                  <a:lnTo>
                    <a:pt x="42672" y="195072"/>
                  </a:lnTo>
                  <a:lnTo>
                    <a:pt x="158496" y="188976"/>
                  </a:lnTo>
                  <a:lnTo>
                    <a:pt x="225552" y="91440"/>
                  </a:lnTo>
                  <a:lnTo>
                    <a:pt x="158496" y="5486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/>
          <p:cNvGrpSpPr/>
          <p:nvPr/>
        </p:nvGrpSpPr>
        <p:grpSpPr>
          <a:xfrm>
            <a:off x="6128259" y="5005219"/>
            <a:ext cx="1449597" cy="1024162"/>
            <a:chOff x="3512820" y="3379470"/>
            <a:chExt cx="2037080" cy="1439227"/>
          </a:xfrm>
        </p:grpSpPr>
        <p:grpSp>
          <p:nvGrpSpPr>
            <p:cNvPr id="306" name="グループ化 305"/>
            <p:cNvGrpSpPr/>
            <p:nvPr/>
          </p:nvGrpSpPr>
          <p:grpSpPr>
            <a:xfrm>
              <a:off x="4897120" y="3472180"/>
              <a:ext cx="556260" cy="544830"/>
              <a:chOff x="4381500" y="3379470"/>
              <a:chExt cx="556260" cy="544830"/>
            </a:xfrm>
          </p:grpSpPr>
          <p:sp>
            <p:nvSpPr>
              <p:cNvPr id="367" name="フリーフォーム 36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 36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 36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 36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4381500" y="3379470"/>
              <a:ext cx="556260" cy="544830"/>
              <a:chOff x="4381500" y="3379470"/>
              <a:chExt cx="556260" cy="544830"/>
            </a:xfrm>
          </p:grpSpPr>
          <p:sp>
            <p:nvSpPr>
              <p:cNvPr id="363" name="フリーフォーム 36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 36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 36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 36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4670580" y="3651885"/>
              <a:ext cx="556260" cy="544830"/>
              <a:chOff x="4381500" y="3379470"/>
              <a:chExt cx="556260" cy="544830"/>
            </a:xfrm>
          </p:grpSpPr>
          <p:sp>
            <p:nvSpPr>
              <p:cNvPr id="359" name="フリーフォーム 35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 35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 36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 36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3909060" y="3396615"/>
              <a:ext cx="556260" cy="544830"/>
              <a:chOff x="4381500" y="3379470"/>
              <a:chExt cx="556260" cy="544830"/>
            </a:xfrm>
          </p:grpSpPr>
          <p:sp>
            <p:nvSpPr>
              <p:cNvPr id="355" name="フリーフォーム 35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 35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 35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 35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4234335" y="3687127"/>
              <a:ext cx="556260" cy="544830"/>
              <a:chOff x="4381500" y="3379470"/>
              <a:chExt cx="556260" cy="544830"/>
            </a:xfrm>
          </p:grpSpPr>
          <p:sp>
            <p:nvSpPr>
              <p:cNvPr id="351" name="フリーフォーム 35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 35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 35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 35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3512820" y="3628072"/>
              <a:ext cx="556260" cy="544830"/>
              <a:chOff x="4381500" y="3379470"/>
              <a:chExt cx="556260" cy="544830"/>
            </a:xfrm>
          </p:grpSpPr>
          <p:sp>
            <p:nvSpPr>
              <p:cNvPr id="347" name="フリーフォーム 34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 34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 34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 34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3924300" y="3880485"/>
              <a:ext cx="556260" cy="544830"/>
              <a:chOff x="4381500" y="3379470"/>
              <a:chExt cx="556260" cy="544830"/>
            </a:xfrm>
          </p:grpSpPr>
          <p:sp>
            <p:nvSpPr>
              <p:cNvPr id="343" name="フリーフォーム 34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 34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 34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 34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4587240" y="3911917"/>
              <a:ext cx="556260" cy="544830"/>
              <a:chOff x="4381500" y="3379470"/>
              <a:chExt cx="556260" cy="544830"/>
            </a:xfrm>
          </p:grpSpPr>
          <p:sp>
            <p:nvSpPr>
              <p:cNvPr id="339" name="フリーフォーム 33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 33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 34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 34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3659505" y="4032885"/>
              <a:ext cx="556260" cy="544830"/>
              <a:chOff x="4381500" y="3379470"/>
              <a:chExt cx="556260" cy="544830"/>
            </a:xfrm>
          </p:grpSpPr>
          <p:sp>
            <p:nvSpPr>
              <p:cNvPr id="335" name="フリーフォーム 33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 33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 33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 33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/>
            <p:cNvGrpSpPr/>
            <p:nvPr/>
          </p:nvGrpSpPr>
          <p:grpSpPr>
            <a:xfrm>
              <a:off x="4312920" y="4141946"/>
              <a:ext cx="556260" cy="544830"/>
              <a:chOff x="4381500" y="3379470"/>
              <a:chExt cx="556260" cy="544830"/>
            </a:xfrm>
          </p:grpSpPr>
          <p:sp>
            <p:nvSpPr>
              <p:cNvPr id="331" name="フリーフォーム 33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 33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 33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 33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3962400" y="4244816"/>
              <a:ext cx="556260" cy="544830"/>
              <a:chOff x="4381500" y="3379470"/>
              <a:chExt cx="556260" cy="544830"/>
            </a:xfrm>
          </p:grpSpPr>
          <p:sp>
            <p:nvSpPr>
              <p:cNvPr id="327" name="フリーフォーム 32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 32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 32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 32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4993640" y="4007643"/>
              <a:ext cx="556260" cy="544830"/>
              <a:chOff x="4381500" y="3379470"/>
              <a:chExt cx="556260" cy="544830"/>
            </a:xfrm>
          </p:grpSpPr>
          <p:sp>
            <p:nvSpPr>
              <p:cNvPr id="323" name="フリーフォーム 32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 32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 32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 32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4683915" y="4273867"/>
              <a:ext cx="556260" cy="544830"/>
              <a:chOff x="4381500" y="3379470"/>
              <a:chExt cx="556260" cy="544830"/>
            </a:xfrm>
          </p:grpSpPr>
          <p:sp>
            <p:nvSpPr>
              <p:cNvPr id="319" name="フリーフォーム 31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solidFill>
                  <a:srgbClr val="FF9933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 31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 32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 32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1" name="グループ化 370"/>
          <p:cNvGrpSpPr/>
          <p:nvPr/>
        </p:nvGrpSpPr>
        <p:grpSpPr>
          <a:xfrm>
            <a:off x="8073348" y="4785232"/>
            <a:ext cx="1284194" cy="1550009"/>
            <a:chOff x="4056888" y="2060448"/>
            <a:chExt cx="2661656" cy="3212592"/>
          </a:xfrm>
        </p:grpSpPr>
        <p:sp>
          <p:nvSpPr>
            <p:cNvPr id="372" name="フリーフォーム 371"/>
            <p:cNvSpPr/>
            <p:nvPr/>
          </p:nvSpPr>
          <p:spPr bwMode="auto">
            <a:xfrm>
              <a:off x="4425696" y="3579594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 372"/>
            <p:cNvSpPr/>
            <p:nvPr/>
          </p:nvSpPr>
          <p:spPr bwMode="auto">
            <a:xfrm>
              <a:off x="4389120" y="390144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 373"/>
            <p:cNvSpPr/>
            <p:nvPr/>
          </p:nvSpPr>
          <p:spPr bwMode="auto">
            <a:xfrm>
              <a:off x="4760976" y="390144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 374"/>
            <p:cNvSpPr/>
            <p:nvPr/>
          </p:nvSpPr>
          <p:spPr bwMode="auto">
            <a:xfrm>
              <a:off x="4297680" y="424146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 375"/>
            <p:cNvSpPr/>
            <p:nvPr/>
          </p:nvSpPr>
          <p:spPr bwMode="auto">
            <a:xfrm>
              <a:off x="4535424" y="423909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 376"/>
            <p:cNvSpPr/>
            <p:nvPr/>
          </p:nvSpPr>
          <p:spPr bwMode="auto">
            <a:xfrm>
              <a:off x="4721352" y="4476156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 377"/>
            <p:cNvSpPr/>
            <p:nvPr/>
          </p:nvSpPr>
          <p:spPr bwMode="auto">
            <a:xfrm>
              <a:off x="4401312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 378"/>
            <p:cNvSpPr/>
            <p:nvPr/>
          </p:nvSpPr>
          <p:spPr bwMode="auto">
            <a:xfrm>
              <a:off x="5017008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 379"/>
            <p:cNvSpPr/>
            <p:nvPr/>
          </p:nvSpPr>
          <p:spPr bwMode="auto">
            <a:xfrm>
              <a:off x="4504944" y="472240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 380"/>
            <p:cNvSpPr/>
            <p:nvPr/>
          </p:nvSpPr>
          <p:spPr bwMode="auto">
            <a:xfrm>
              <a:off x="4898136" y="360578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 381"/>
            <p:cNvSpPr/>
            <p:nvPr/>
          </p:nvSpPr>
          <p:spPr bwMode="auto">
            <a:xfrm>
              <a:off x="5321808" y="414080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 382"/>
            <p:cNvSpPr/>
            <p:nvPr/>
          </p:nvSpPr>
          <p:spPr bwMode="auto">
            <a:xfrm>
              <a:off x="4056888" y="4803648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 383"/>
            <p:cNvSpPr/>
            <p:nvPr/>
          </p:nvSpPr>
          <p:spPr bwMode="auto">
            <a:xfrm>
              <a:off x="5096256" y="3840480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 384"/>
            <p:cNvSpPr/>
            <p:nvPr/>
          </p:nvSpPr>
          <p:spPr bwMode="auto">
            <a:xfrm>
              <a:off x="5340096" y="351758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 385"/>
            <p:cNvSpPr/>
            <p:nvPr/>
          </p:nvSpPr>
          <p:spPr bwMode="auto">
            <a:xfrm>
              <a:off x="5569448" y="386486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 386"/>
            <p:cNvSpPr/>
            <p:nvPr/>
          </p:nvSpPr>
          <p:spPr bwMode="auto">
            <a:xfrm>
              <a:off x="4568952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 387"/>
            <p:cNvSpPr/>
            <p:nvPr/>
          </p:nvSpPr>
          <p:spPr bwMode="auto">
            <a:xfrm>
              <a:off x="5038344" y="3268171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 388"/>
            <p:cNvSpPr/>
            <p:nvPr/>
          </p:nvSpPr>
          <p:spPr bwMode="auto">
            <a:xfrm>
              <a:off x="4782312" y="3350279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 389"/>
            <p:cNvSpPr/>
            <p:nvPr/>
          </p:nvSpPr>
          <p:spPr bwMode="auto">
            <a:xfrm>
              <a:off x="5654040" y="3496771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 390"/>
            <p:cNvSpPr/>
            <p:nvPr/>
          </p:nvSpPr>
          <p:spPr bwMode="auto">
            <a:xfrm>
              <a:off x="5084064" y="43464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 391"/>
            <p:cNvSpPr/>
            <p:nvPr/>
          </p:nvSpPr>
          <p:spPr bwMode="auto">
            <a:xfrm>
              <a:off x="4931664" y="41940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 392"/>
            <p:cNvSpPr/>
            <p:nvPr/>
          </p:nvSpPr>
          <p:spPr bwMode="auto">
            <a:xfrm>
              <a:off x="5492496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 393"/>
            <p:cNvSpPr/>
            <p:nvPr/>
          </p:nvSpPr>
          <p:spPr bwMode="auto">
            <a:xfrm>
              <a:off x="4666488" y="295133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 394"/>
            <p:cNvSpPr/>
            <p:nvPr/>
          </p:nvSpPr>
          <p:spPr bwMode="auto">
            <a:xfrm>
              <a:off x="5096256" y="298843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 395"/>
            <p:cNvSpPr/>
            <p:nvPr/>
          </p:nvSpPr>
          <p:spPr bwMode="auto">
            <a:xfrm>
              <a:off x="5910072" y="3223129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 396"/>
            <p:cNvSpPr/>
            <p:nvPr/>
          </p:nvSpPr>
          <p:spPr bwMode="auto">
            <a:xfrm>
              <a:off x="5193792" y="2060448"/>
              <a:ext cx="786384" cy="975360"/>
            </a:xfrm>
            <a:custGeom>
              <a:avLst/>
              <a:gdLst>
                <a:gd name="connsiteX0" fmla="*/ 182880 w 786384"/>
                <a:gd name="connsiteY0" fmla="*/ 926592 h 975360"/>
                <a:gd name="connsiteX1" fmla="*/ 408432 w 786384"/>
                <a:gd name="connsiteY1" fmla="*/ 664464 h 975360"/>
                <a:gd name="connsiteX2" fmla="*/ 445008 w 786384"/>
                <a:gd name="connsiteY2" fmla="*/ 451104 h 975360"/>
                <a:gd name="connsiteX3" fmla="*/ 353568 w 786384"/>
                <a:gd name="connsiteY3" fmla="*/ 225552 h 975360"/>
                <a:gd name="connsiteX4" fmla="*/ 36576 w 786384"/>
                <a:gd name="connsiteY4" fmla="*/ 274320 h 975360"/>
                <a:gd name="connsiteX5" fmla="*/ 0 w 786384"/>
                <a:gd name="connsiteY5" fmla="*/ 188976 h 975360"/>
                <a:gd name="connsiteX6" fmla="*/ 426720 w 786384"/>
                <a:gd name="connsiteY6" fmla="*/ 109728 h 975360"/>
                <a:gd name="connsiteX7" fmla="*/ 786384 w 786384"/>
                <a:gd name="connsiteY7" fmla="*/ 0 h 975360"/>
                <a:gd name="connsiteX8" fmla="*/ 762000 w 786384"/>
                <a:gd name="connsiteY8" fmla="*/ 146304 h 975360"/>
                <a:gd name="connsiteX9" fmla="*/ 487680 w 786384"/>
                <a:gd name="connsiteY9" fmla="*/ 231648 h 975360"/>
                <a:gd name="connsiteX10" fmla="*/ 554736 w 786384"/>
                <a:gd name="connsiteY10" fmla="*/ 487680 h 975360"/>
                <a:gd name="connsiteX11" fmla="*/ 518160 w 786384"/>
                <a:gd name="connsiteY11" fmla="*/ 749808 h 975360"/>
                <a:gd name="connsiteX12" fmla="*/ 280416 w 786384"/>
                <a:gd name="connsiteY12" fmla="*/ 975360 h 975360"/>
                <a:gd name="connsiteX13" fmla="*/ 182880 w 786384"/>
                <a:gd name="connsiteY13" fmla="*/ 926592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6384" h="975360">
                  <a:moveTo>
                    <a:pt x="182880" y="926592"/>
                  </a:moveTo>
                  <a:lnTo>
                    <a:pt x="408432" y="664464"/>
                  </a:lnTo>
                  <a:lnTo>
                    <a:pt x="445008" y="451104"/>
                  </a:lnTo>
                  <a:lnTo>
                    <a:pt x="353568" y="225552"/>
                  </a:lnTo>
                  <a:lnTo>
                    <a:pt x="36576" y="274320"/>
                  </a:lnTo>
                  <a:lnTo>
                    <a:pt x="0" y="188976"/>
                  </a:lnTo>
                  <a:lnTo>
                    <a:pt x="426720" y="109728"/>
                  </a:lnTo>
                  <a:lnTo>
                    <a:pt x="786384" y="0"/>
                  </a:lnTo>
                  <a:lnTo>
                    <a:pt x="762000" y="146304"/>
                  </a:lnTo>
                  <a:lnTo>
                    <a:pt x="487680" y="231648"/>
                  </a:lnTo>
                  <a:lnTo>
                    <a:pt x="554736" y="487680"/>
                  </a:lnTo>
                  <a:lnTo>
                    <a:pt x="518160" y="749808"/>
                  </a:lnTo>
                  <a:lnTo>
                    <a:pt x="280416" y="975360"/>
                  </a:lnTo>
                  <a:lnTo>
                    <a:pt x="182880" y="926592"/>
                  </a:lnTo>
                  <a:close/>
                </a:path>
              </a:pathLst>
            </a:custGeom>
            <a:solidFill>
              <a:srgbClr val="996600"/>
            </a:solidFill>
            <a:ln w="38100">
              <a:solidFill>
                <a:srgbClr val="8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 397"/>
            <p:cNvSpPr/>
            <p:nvPr/>
          </p:nvSpPr>
          <p:spPr bwMode="auto">
            <a:xfrm rot="5008909">
              <a:off x="4338043" y="2289993"/>
              <a:ext cx="99454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rgbClr val="00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 398"/>
            <p:cNvSpPr/>
            <p:nvPr/>
          </p:nvSpPr>
          <p:spPr bwMode="auto">
            <a:xfrm>
              <a:off x="5444480" y="2433672"/>
              <a:ext cx="127406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rgbClr val="00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7"/>
          <p:cNvGrpSpPr>
            <a:grpSpLocks/>
          </p:cNvGrpSpPr>
          <p:nvPr/>
        </p:nvGrpSpPr>
        <p:grpSpPr bwMode="auto">
          <a:xfrm>
            <a:off x="444310" y="819323"/>
            <a:ext cx="1597152" cy="1597152"/>
            <a:chOff x="937" y="1168"/>
            <a:chExt cx="2523" cy="2523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3" name="Freeform 278"/>
            <p:cNvSpPr>
              <a:spLocks/>
            </p:cNvSpPr>
            <p:nvPr/>
          </p:nvSpPr>
          <p:spPr bwMode="auto">
            <a:xfrm>
              <a:off x="937" y="1395"/>
              <a:ext cx="1814" cy="1559"/>
            </a:xfrm>
            <a:custGeom>
              <a:avLst/>
              <a:gdLst>
                <a:gd name="T0" fmla="*/ 227 w 1814"/>
                <a:gd name="T1" fmla="*/ 255 h 1559"/>
                <a:gd name="T2" fmla="*/ 0 w 1814"/>
                <a:gd name="T3" fmla="*/ 567 h 1559"/>
                <a:gd name="T4" fmla="*/ 57 w 1814"/>
                <a:gd name="T5" fmla="*/ 1077 h 1559"/>
                <a:gd name="T6" fmla="*/ 425 w 1814"/>
                <a:gd name="T7" fmla="*/ 1389 h 1559"/>
                <a:gd name="T8" fmla="*/ 1077 w 1814"/>
                <a:gd name="T9" fmla="*/ 1559 h 1559"/>
                <a:gd name="T10" fmla="*/ 1644 w 1814"/>
                <a:gd name="T11" fmla="*/ 1190 h 1559"/>
                <a:gd name="T12" fmla="*/ 1814 w 1814"/>
                <a:gd name="T13" fmla="*/ 765 h 1559"/>
                <a:gd name="T14" fmla="*/ 1701 w 1814"/>
                <a:gd name="T15" fmla="*/ 311 h 1559"/>
                <a:gd name="T16" fmla="*/ 1304 w 1814"/>
                <a:gd name="T17" fmla="*/ 85 h 1559"/>
                <a:gd name="T18" fmla="*/ 851 w 1814"/>
                <a:gd name="T19" fmla="*/ 0 h 1559"/>
                <a:gd name="T20" fmla="*/ 482 w 1814"/>
                <a:gd name="T21" fmla="*/ 113 h 1559"/>
                <a:gd name="T22" fmla="*/ 227 w 1814"/>
                <a:gd name="T23" fmla="*/ 255 h 15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1559">
                  <a:moveTo>
                    <a:pt x="227" y="255"/>
                  </a:moveTo>
                  <a:lnTo>
                    <a:pt x="0" y="567"/>
                  </a:lnTo>
                  <a:lnTo>
                    <a:pt x="57" y="1077"/>
                  </a:lnTo>
                  <a:lnTo>
                    <a:pt x="425" y="1389"/>
                  </a:lnTo>
                  <a:lnTo>
                    <a:pt x="1077" y="1559"/>
                  </a:lnTo>
                  <a:lnTo>
                    <a:pt x="1644" y="1190"/>
                  </a:lnTo>
                  <a:lnTo>
                    <a:pt x="1814" y="765"/>
                  </a:lnTo>
                  <a:lnTo>
                    <a:pt x="1701" y="311"/>
                  </a:lnTo>
                  <a:lnTo>
                    <a:pt x="1304" y="85"/>
                  </a:lnTo>
                  <a:lnTo>
                    <a:pt x="851" y="0"/>
                  </a:lnTo>
                  <a:lnTo>
                    <a:pt x="482" y="113"/>
                  </a:lnTo>
                  <a:lnTo>
                    <a:pt x="227" y="255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79"/>
            <p:cNvSpPr>
              <a:spLocks/>
            </p:cNvSpPr>
            <p:nvPr/>
          </p:nvSpPr>
          <p:spPr bwMode="auto">
            <a:xfrm>
              <a:off x="1249" y="1168"/>
              <a:ext cx="1474" cy="964"/>
            </a:xfrm>
            <a:custGeom>
              <a:avLst/>
              <a:gdLst>
                <a:gd name="T0" fmla="*/ 539 w 1474"/>
                <a:gd name="T1" fmla="*/ 482 h 964"/>
                <a:gd name="T2" fmla="*/ 425 w 1474"/>
                <a:gd name="T3" fmla="*/ 283 h 964"/>
                <a:gd name="T4" fmla="*/ 454 w 1474"/>
                <a:gd name="T5" fmla="*/ 0 h 964"/>
                <a:gd name="T6" fmla="*/ 482 w 1474"/>
                <a:gd name="T7" fmla="*/ 283 h 964"/>
                <a:gd name="T8" fmla="*/ 624 w 1474"/>
                <a:gd name="T9" fmla="*/ 453 h 964"/>
                <a:gd name="T10" fmla="*/ 850 w 1474"/>
                <a:gd name="T11" fmla="*/ 340 h 964"/>
                <a:gd name="T12" fmla="*/ 1474 w 1474"/>
                <a:gd name="T13" fmla="*/ 283 h 964"/>
                <a:gd name="T14" fmla="*/ 850 w 1474"/>
                <a:gd name="T15" fmla="*/ 397 h 964"/>
                <a:gd name="T16" fmla="*/ 737 w 1474"/>
                <a:gd name="T17" fmla="*/ 510 h 964"/>
                <a:gd name="T18" fmla="*/ 992 w 1474"/>
                <a:gd name="T19" fmla="*/ 510 h 964"/>
                <a:gd name="T20" fmla="*/ 1162 w 1474"/>
                <a:gd name="T21" fmla="*/ 623 h 964"/>
                <a:gd name="T22" fmla="*/ 1219 w 1474"/>
                <a:gd name="T23" fmla="*/ 765 h 964"/>
                <a:gd name="T24" fmla="*/ 1106 w 1474"/>
                <a:gd name="T25" fmla="*/ 652 h 964"/>
                <a:gd name="T26" fmla="*/ 964 w 1474"/>
                <a:gd name="T27" fmla="*/ 595 h 964"/>
                <a:gd name="T28" fmla="*/ 765 w 1474"/>
                <a:gd name="T29" fmla="*/ 595 h 964"/>
                <a:gd name="T30" fmla="*/ 709 w 1474"/>
                <a:gd name="T31" fmla="*/ 652 h 964"/>
                <a:gd name="T32" fmla="*/ 709 w 1474"/>
                <a:gd name="T33" fmla="*/ 850 h 964"/>
                <a:gd name="T34" fmla="*/ 765 w 1474"/>
                <a:gd name="T35" fmla="*/ 964 h 964"/>
                <a:gd name="T36" fmla="*/ 680 w 1474"/>
                <a:gd name="T37" fmla="*/ 879 h 964"/>
                <a:gd name="T38" fmla="*/ 624 w 1474"/>
                <a:gd name="T39" fmla="*/ 680 h 964"/>
                <a:gd name="T40" fmla="*/ 510 w 1474"/>
                <a:gd name="T41" fmla="*/ 623 h 964"/>
                <a:gd name="T42" fmla="*/ 255 w 1474"/>
                <a:gd name="T43" fmla="*/ 595 h 964"/>
                <a:gd name="T44" fmla="*/ 0 w 1474"/>
                <a:gd name="T45" fmla="*/ 680 h 964"/>
                <a:gd name="T46" fmla="*/ 198 w 1474"/>
                <a:gd name="T47" fmla="*/ 567 h 964"/>
                <a:gd name="T48" fmla="*/ 340 w 1474"/>
                <a:gd name="T49" fmla="*/ 538 h 964"/>
                <a:gd name="T50" fmla="*/ 454 w 1474"/>
                <a:gd name="T51" fmla="*/ 538 h 964"/>
                <a:gd name="T52" fmla="*/ 312 w 1474"/>
                <a:gd name="T53" fmla="*/ 453 h 964"/>
                <a:gd name="T54" fmla="*/ 170 w 1474"/>
                <a:gd name="T55" fmla="*/ 255 h 964"/>
                <a:gd name="T56" fmla="*/ 57 w 1474"/>
                <a:gd name="T57" fmla="*/ 227 h 964"/>
                <a:gd name="T58" fmla="*/ 198 w 1474"/>
                <a:gd name="T59" fmla="*/ 227 h 964"/>
                <a:gd name="T60" fmla="*/ 312 w 1474"/>
                <a:gd name="T61" fmla="*/ 340 h 964"/>
                <a:gd name="T62" fmla="*/ 368 w 1474"/>
                <a:gd name="T63" fmla="*/ 425 h 964"/>
                <a:gd name="T64" fmla="*/ 539 w 1474"/>
                <a:gd name="T65" fmla="*/ 482 h 9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74" h="964">
                  <a:moveTo>
                    <a:pt x="539" y="482"/>
                  </a:moveTo>
                  <a:lnTo>
                    <a:pt x="425" y="283"/>
                  </a:lnTo>
                  <a:lnTo>
                    <a:pt x="454" y="0"/>
                  </a:lnTo>
                  <a:lnTo>
                    <a:pt x="482" y="283"/>
                  </a:lnTo>
                  <a:lnTo>
                    <a:pt x="624" y="453"/>
                  </a:lnTo>
                  <a:lnTo>
                    <a:pt x="850" y="340"/>
                  </a:lnTo>
                  <a:lnTo>
                    <a:pt x="1474" y="283"/>
                  </a:lnTo>
                  <a:lnTo>
                    <a:pt x="850" y="397"/>
                  </a:lnTo>
                  <a:lnTo>
                    <a:pt x="737" y="510"/>
                  </a:lnTo>
                  <a:lnTo>
                    <a:pt x="992" y="510"/>
                  </a:lnTo>
                  <a:lnTo>
                    <a:pt x="1162" y="623"/>
                  </a:lnTo>
                  <a:lnTo>
                    <a:pt x="1219" y="765"/>
                  </a:lnTo>
                  <a:lnTo>
                    <a:pt x="1106" y="652"/>
                  </a:lnTo>
                  <a:lnTo>
                    <a:pt x="964" y="595"/>
                  </a:lnTo>
                  <a:lnTo>
                    <a:pt x="765" y="595"/>
                  </a:lnTo>
                  <a:lnTo>
                    <a:pt x="709" y="652"/>
                  </a:lnTo>
                  <a:lnTo>
                    <a:pt x="709" y="850"/>
                  </a:lnTo>
                  <a:lnTo>
                    <a:pt x="765" y="964"/>
                  </a:lnTo>
                  <a:lnTo>
                    <a:pt x="680" y="879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255" y="595"/>
                  </a:lnTo>
                  <a:lnTo>
                    <a:pt x="0" y="680"/>
                  </a:lnTo>
                  <a:lnTo>
                    <a:pt x="198" y="567"/>
                  </a:lnTo>
                  <a:lnTo>
                    <a:pt x="340" y="538"/>
                  </a:lnTo>
                  <a:lnTo>
                    <a:pt x="454" y="538"/>
                  </a:lnTo>
                  <a:lnTo>
                    <a:pt x="312" y="453"/>
                  </a:lnTo>
                  <a:lnTo>
                    <a:pt x="170" y="255"/>
                  </a:lnTo>
                  <a:lnTo>
                    <a:pt x="57" y="227"/>
                  </a:lnTo>
                  <a:lnTo>
                    <a:pt x="198" y="227"/>
                  </a:lnTo>
                  <a:lnTo>
                    <a:pt x="312" y="340"/>
                  </a:lnTo>
                  <a:lnTo>
                    <a:pt x="368" y="425"/>
                  </a:lnTo>
                  <a:lnTo>
                    <a:pt x="539" y="482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Freeform 280"/>
            <p:cNvSpPr>
              <a:spLocks/>
            </p:cNvSpPr>
            <p:nvPr/>
          </p:nvSpPr>
          <p:spPr bwMode="auto">
            <a:xfrm>
              <a:off x="1759" y="1650"/>
              <a:ext cx="199" cy="113"/>
            </a:xfrm>
            <a:custGeom>
              <a:avLst/>
              <a:gdLst>
                <a:gd name="T0" fmla="*/ 85 w 199"/>
                <a:gd name="T1" fmla="*/ 0 h 113"/>
                <a:gd name="T2" fmla="*/ 0 w 199"/>
                <a:gd name="T3" fmla="*/ 28 h 113"/>
                <a:gd name="T4" fmla="*/ 29 w 199"/>
                <a:gd name="T5" fmla="*/ 85 h 113"/>
                <a:gd name="T6" fmla="*/ 142 w 199"/>
                <a:gd name="T7" fmla="*/ 113 h 113"/>
                <a:gd name="T8" fmla="*/ 199 w 199"/>
                <a:gd name="T9" fmla="*/ 56 h 113"/>
                <a:gd name="T10" fmla="*/ 142 w 199"/>
                <a:gd name="T11" fmla="*/ 0 h 113"/>
                <a:gd name="T12" fmla="*/ 85 w 199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113">
                  <a:moveTo>
                    <a:pt x="85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142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Freeform 281"/>
            <p:cNvSpPr>
              <a:spLocks/>
            </p:cNvSpPr>
            <p:nvPr/>
          </p:nvSpPr>
          <p:spPr bwMode="auto">
            <a:xfrm>
              <a:off x="1674" y="2245"/>
              <a:ext cx="1786" cy="1446"/>
            </a:xfrm>
            <a:custGeom>
              <a:avLst/>
              <a:gdLst>
                <a:gd name="T0" fmla="*/ 539 w 1786"/>
                <a:gd name="T1" fmla="*/ 85 h 1446"/>
                <a:gd name="T2" fmla="*/ 114 w 1786"/>
                <a:gd name="T3" fmla="*/ 340 h 1446"/>
                <a:gd name="T4" fmla="*/ 0 w 1786"/>
                <a:gd name="T5" fmla="*/ 709 h 1446"/>
                <a:gd name="T6" fmla="*/ 142 w 1786"/>
                <a:gd name="T7" fmla="*/ 1134 h 1446"/>
                <a:gd name="T8" fmla="*/ 681 w 1786"/>
                <a:gd name="T9" fmla="*/ 1446 h 1446"/>
                <a:gd name="T10" fmla="*/ 1333 w 1786"/>
                <a:gd name="T11" fmla="*/ 1389 h 1446"/>
                <a:gd name="T12" fmla="*/ 1786 w 1786"/>
                <a:gd name="T13" fmla="*/ 879 h 1446"/>
                <a:gd name="T14" fmla="*/ 1758 w 1786"/>
                <a:gd name="T15" fmla="*/ 397 h 1446"/>
                <a:gd name="T16" fmla="*/ 1559 w 1786"/>
                <a:gd name="T17" fmla="*/ 142 h 1446"/>
                <a:gd name="T18" fmla="*/ 1219 w 1786"/>
                <a:gd name="T19" fmla="*/ 0 h 1446"/>
                <a:gd name="T20" fmla="*/ 879 w 1786"/>
                <a:gd name="T21" fmla="*/ 0 h 1446"/>
                <a:gd name="T22" fmla="*/ 539 w 1786"/>
                <a:gd name="T23" fmla="*/ 85 h 1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6" h="1446">
                  <a:moveTo>
                    <a:pt x="539" y="85"/>
                  </a:moveTo>
                  <a:lnTo>
                    <a:pt x="114" y="340"/>
                  </a:lnTo>
                  <a:lnTo>
                    <a:pt x="0" y="709"/>
                  </a:lnTo>
                  <a:lnTo>
                    <a:pt x="142" y="1134"/>
                  </a:lnTo>
                  <a:lnTo>
                    <a:pt x="681" y="1446"/>
                  </a:lnTo>
                  <a:lnTo>
                    <a:pt x="1333" y="1389"/>
                  </a:lnTo>
                  <a:lnTo>
                    <a:pt x="1786" y="879"/>
                  </a:lnTo>
                  <a:lnTo>
                    <a:pt x="1758" y="397"/>
                  </a:lnTo>
                  <a:lnTo>
                    <a:pt x="1559" y="142"/>
                  </a:lnTo>
                  <a:lnTo>
                    <a:pt x="1219" y="0"/>
                  </a:lnTo>
                  <a:lnTo>
                    <a:pt x="879" y="0"/>
                  </a:lnTo>
                  <a:lnTo>
                    <a:pt x="539" y="85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282"/>
            <p:cNvSpPr>
              <a:spLocks/>
            </p:cNvSpPr>
            <p:nvPr/>
          </p:nvSpPr>
          <p:spPr bwMode="auto">
            <a:xfrm>
              <a:off x="1873" y="2217"/>
              <a:ext cx="1389" cy="680"/>
            </a:xfrm>
            <a:custGeom>
              <a:avLst/>
              <a:gdLst>
                <a:gd name="T0" fmla="*/ 538 w 1389"/>
                <a:gd name="T1" fmla="*/ 198 h 680"/>
                <a:gd name="T2" fmla="*/ 368 w 1389"/>
                <a:gd name="T3" fmla="*/ 85 h 680"/>
                <a:gd name="T4" fmla="*/ 141 w 1389"/>
                <a:gd name="T5" fmla="*/ 85 h 680"/>
                <a:gd name="T6" fmla="*/ 28 w 1389"/>
                <a:gd name="T7" fmla="*/ 141 h 680"/>
                <a:gd name="T8" fmla="*/ 170 w 1389"/>
                <a:gd name="T9" fmla="*/ 141 h 680"/>
                <a:gd name="T10" fmla="*/ 368 w 1389"/>
                <a:gd name="T11" fmla="*/ 141 h 680"/>
                <a:gd name="T12" fmla="*/ 482 w 1389"/>
                <a:gd name="T13" fmla="*/ 255 h 680"/>
                <a:gd name="T14" fmla="*/ 340 w 1389"/>
                <a:gd name="T15" fmla="*/ 283 h 680"/>
                <a:gd name="T16" fmla="*/ 226 w 1389"/>
                <a:gd name="T17" fmla="*/ 397 h 680"/>
                <a:gd name="T18" fmla="*/ 0 w 1389"/>
                <a:gd name="T19" fmla="*/ 425 h 680"/>
                <a:gd name="T20" fmla="*/ 255 w 1389"/>
                <a:gd name="T21" fmla="*/ 453 h 680"/>
                <a:gd name="T22" fmla="*/ 397 w 1389"/>
                <a:gd name="T23" fmla="*/ 368 h 680"/>
                <a:gd name="T24" fmla="*/ 595 w 1389"/>
                <a:gd name="T25" fmla="*/ 368 h 680"/>
                <a:gd name="T26" fmla="*/ 595 w 1389"/>
                <a:gd name="T27" fmla="*/ 510 h 680"/>
                <a:gd name="T28" fmla="*/ 850 w 1389"/>
                <a:gd name="T29" fmla="*/ 680 h 680"/>
                <a:gd name="T30" fmla="*/ 680 w 1389"/>
                <a:gd name="T31" fmla="*/ 510 h 680"/>
                <a:gd name="T32" fmla="*/ 708 w 1389"/>
                <a:gd name="T33" fmla="*/ 368 h 680"/>
                <a:gd name="T34" fmla="*/ 850 w 1389"/>
                <a:gd name="T35" fmla="*/ 368 h 680"/>
                <a:gd name="T36" fmla="*/ 1049 w 1389"/>
                <a:gd name="T37" fmla="*/ 283 h 680"/>
                <a:gd name="T38" fmla="*/ 1275 w 1389"/>
                <a:gd name="T39" fmla="*/ 283 h 680"/>
                <a:gd name="T40" fmla="*/ 1389 w 1389"/>
                <a:gd name="T41" fmla="*/ 368 h 680"/>
                <a:gd name="T42" fmla="*/ 1275 w 1389"/>
                <a:gd name="T43" fmla="*/ 226 h 680"/>
                <a:gd name="T44" fmla="*/ 1020 w 1389"/>
                <a:gd name="T45" fmla="*/ 255 h 680"/>
                <a:gd name="T46" fmla="*/ 850 w 1389"/>
                <a:gd name="T47" fmla="*/ 283 h 680"/>
                <a:gd name="T48" fmla="*/ 765 w 1389"/>
                <a:gd name="T49" fmla="*/ 226 h 680"/>
                <a:gd name="T50" fmla="*/ 907 w 1389"/>
                <a:gd name="T51" fmla="*/ 141 h 680"/>
                <a:gd name="T52" fmla="*/ 1219 w 1389"/>
                <a:gd name="T53" fmla="*/ 141 h 680"/>
                <a:gd name="T54" fmla="*/ 1275 w 1389"/>
                <a:gd name="T55" fmla="*/ 56 h 680"/>
                <a:gd name="T56" fmla="*/ 1190 w 1389"/>
                <a:gd name="T57" fmla="*/ 85 h 680"/>
                <a:gd name="T58" fmla="*/ 907 w 1389"/>
                <a:gd name="T59" fmla="*/ 85 h 680"/>
                <a:gd name="T60" fmla="*/ 765 w 1389"/>
                <a:gd name="T61" fmla="*/ 113 h 680"/>
                <a:gd name="T62" fmla="*/ 652 w 1389"/>
                <a:gd name="T63" fmla="*/ 170 h 680"/>
                <a:gd name="T64" fmla="*/ 680 w 1389"/>
                <a:gd name="T65" fmla="*/ 28 h 680"/>
                <a:gd name="T66" fmla="*/ 793 w 1389"/>
                <a:gd name="T67" fmla="*/ 0 h 680"/>
                <a:gd name="T68" fmla="*/ 652 w 1389"/>
                <a:gd name="T69" fmla="*/ 0 h 680"/>
                <a:gd name="T70" fmla="*/ 623 w 1389"/>
                <a:gd name="T71" fmla="*/ 56 h 680"/>
                <a:gd name="T72" fmla="*/ 538 w 1389"/>
                <a:gd name="T73" fmla="*/ 198 h 68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89" h="680">
                  <a:moveTo>
                    <a:pt x="538" y="198"/>
                  </a:moveTo>
                  <a:lnTo>
                    <a:pt x="368" y="85"/>
                  </a:lnTo>
                  <a:lnTo>
                    <a:pt x="141" y="85"/>
                  </a:lnTo>
                  <a:lnTo>
                    <a:pt x="28" y="141"/>
                  </a:lnTo>
                  <a:lnTo>
                    <a:pt x="170" y="141"/>
                  </a:lnTo>
                  <a:lnTo>
                    <a:pt x="368" y="141"/>
                  </a:lnTo>
                  <a:lnTo>
                    <a:pt x="482" y="255"/>
                  </a:lnTo>
                  <a:lnTo>
                    <a:pt x="340" y="283"/>
                  </a:lnTo>
                  <a:lnTo>
                    <a:pt x="226" y="397"/>
                  </a:lnTo>
                  <a:lnTo>
                    <a:pt x="0" y="425"/>
                  </a:lnTo>
                  <a:lnTo>
                    <a:pt x="255" y="453"/>
                  </a:lnTo>
                  <a:lnTo>
                    <a:pt x="397" y="368"/>
                  </a:lnTo>
                  <a:lnTo>
                    <a:pt x="595" y="368"/>
                  </a:lnTo>
                  <a:lnTo>
                    <a:pt x="595" y="510"/>
                  </a:lnTo>
                  <a:lnTo>
                    <a:pt x="850" y="680"/>
                  </a:lnTo>
                  <a:lnTo>
                    <a:pt x="680" y="510"/>
                  </a:lnTo>
                  <a:lnTo>
                    <a:pt x="708" y="368"/>
                  </a:lnTo>
                  <a:lnTo>
                    <a:pt x="850" y="368"/>
                  </a:lnTo>
                  <a:lnTo>
                    <a:pt x="1049" y="283"/>
                  </a:lnTo>
                  <a:lnTo>
                    <a:pt x="1275" y="283"/>
                  </a:lnTo>
                  <a:lnTo>
                    <a:pt x="1389" y="368"/>
                  </a:lnTo>
                  <a:lnTo>
                    <a:pt x="1275" y="226"/>
                  </a:lnTo>
                  <a:lnTo>
                    <a:pt x="1020" y="255"/>
                  </a:lnTo>
                  <a:lnTo>
                    <a:pt x="850" y="283"/>
                  </a:lnTo>
                  <a:lnTo>
                    <a:pt x="765" y="226"/>
                  </a:lnTo>
                  <a:lnTo>
                    <a:pt x="907" y="141"/>
                  </a:lnTo>
                  <a:lnTo>
                    <a:pt x="1219" y="141"/>
                  </a:lnTo>
                  <a:lnTo>
                    <a:pt x="1275" y="56"/>
                  </a:lnTo>
                  <a:lnTo>
                    <a:pt x="1190" y="85"/>
                  </a:lnTo>
                  <a:lnTo>
                    <a:pt x="907" y="85"/>
                  </a:lnTo>
                  <a:lnTo>
                    <a:pt x="765" y="113"/>
                  </a:lnTo>
                  <a:lnTo>
                    <a:pt x="652" y="170"/>
                  </a:lnTo>
                  <a:lnTo>
                    <a:pt x="680" y="28"/>
                  </a:lnTo>
                  <a:lnTo>
                    <a:pt x="793" y="0"/>
                  </a:lnTo>
                  <a:lnTo>
                    <a:pt x="652" y="0"/>
                  </a:lnTo>
                  <a:lnTo>
                    <a:pt x="623" y="56"/>
                  </a:lnTo>
                  <a:lnTo>
                    <a:pt x="538" y="19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283"/>
            <p:cNvSpPr>
              <a:spLocks/>
            </p:cNvSpPr>
            <p:nvPr/>
          </p:nvSpPr>
          <p:spPr bwMode="auto">
            <a:xfrm>
              <a:off x="2383" y="2415"/>
              <a:ext cx="198" cy="142"/>
            </a:xfrm>
            <a:custGeom>
              <a:avLst/>
              <a:gdLst>
                <a:gd name="T0" fmla="*/ 85 w 198"/>
                <a:gd name="T1" fmla="*/ 0 h 142"/>
                <a:gd name="T2" fmla="*/ 0 w 198"/>
                <a:gd name="T3" fmla="*/ 85 h 142"/>
                <a:gd name="T4" fmla="*/ 85 w 198"/>
                <a:gd name="T5" fmla="*/ 142 h 142"/>
                <a:gd name="T6" fmla="*/ 198 w 198"/>
                <a:gd name="T7" fmla="*/ 114 h 142"/>
                <a:gd name="T8" fmla="*/ 198 w 198"/>
                <a:gd name="T9" fmla="*/ 57 h 142"/>
                <a:gd name="T10" fmla="*/ 85 w 198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2">
                  <a:moveTo>
                    <a:pt x="85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198" y="114"/>
                  </a:lnTo>
                  <a:lnTo>
                    <a:pt x="198" y="57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284"/>
            <p:cNvSpPr>
              <a:spLocks/>
            </p:cNvSpPr>
            <p:nvPr/>
          </p:nvSpPr>
          <p:spPr bwMode="auto">
            <a:xfrm>
              <a:off x="3148" y="2699"/>
              <a:ext cx="170" cy="141"/>
            </a:xfrm>
            <a:custGeom>
              <a:avLst/>
              <a:gdLst>
                <a:gd name="T0" fmla="*/ 57 w 170"/>
                <a:gd name="T1" fmla="*/ 0 h 141"/>
                <a:gd name="T2" fmla="*/ 0 w 170"/>
                <a:gd name="T3" fmla="*/ 85 h 141"/>
                <a:gd name="T4" fmla="*/ 85 w 170"/>
                <a:gd name="T5" fmla="*/ 141 h 141"/>
                <a:gd name="T6" fmla="*/ 170 w 170"/>
                <a:gd name="T7" fmla="*/ 85 h 141"/>
                <a:gd name="T8" fmla="*/ 142 w 170"/>
                <a:gd name="T9" fmla="*/ 0 h 141"/>
                <a:gd name="T10" fmla="*/ 57 w 170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" h="141">
                  <a:moveTo>
                    <a:pt x="57" y="0"/>
                  </a:moveTo>
                  <a:lnTo>
                    <a:pt x="0" y="85"/>
                  </a:lnTo>
                  <a:lnTo>
                    <a:pt x="85" y="141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285"/>
            <p:cNvSpPr>
              <a:spLocks/>
            </p:cNvSpPr>
            <p:nvPr/>
          </p:nvSpPr>
          <p:spPr bwMode="auto">
            <a:xfrm>
              <a:off x="3205" y="2869"/>
              <a:ext cx="142" cy="425"/>
            </a:xfrm>
            <a:custGeom>
              <a:avLst/>
              <a:gdLst>
                <a:gd name="T0" fmla="*/ 85 w 142"/>
                <a:gd name="T1" fmla="*/ 0 h 425"/>
                <a:gd name="T2" fmla="*/ 0 w 142"/>
                <a:gd name="T3" fmla="*/ 56 h 425"/>
                <a:gd name="T4" fmla="*/ 57 w 142"/>
                <a:gd name="T5" fmla="*/ 198 h 425"/>
                <a:gd name="T6" fmla="*/ 0 w 142"/>
                <a:gd name="T7" fmla="*/ 340 h 425"/>
                <a:gd name="T8" fmla="*/ 28 w 142"/>
                <a:gd name="T9" fmla="*/ 425 h 425"/>
                <a:gd name="T10" fmla="*/ 113 w 142"/>
                <a:gd name="T11" fmla="*/ 340 h 425"/>
                <a:gd name="T12" fmla="*/ 142 w 142"/>
                <a:gd name="T13" fmla="*/ 170 h 425"/>
                <a:gd name="T14" fmla="*/ 85 w 142"/>
                <a:gd name="T15" fmla="*/ 0 h 4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425">
                  <a:moveTo>
                    <a:pt x="85" y="0"/>
                  </a:moveTo>
                  <a:lnTo>
                    <a:pt x="0" y="56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13" y="340"/>
                  </a:lnTo>
                  <a:lnTo>
                    <a:pt x="142" y="170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286"/>
            <p:cNvSpPr>
              <a:spLocks/>
            </p:cNvSpPr>
            <p:nvPr/>
          </p:nvSpPr>
          <p:spPr bwMode="auto">
            <a:xfrm>
              <a:off x="1050" y="1905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142 w 142"/>
                <a:gd name="T7" fmla="*/ 113 h 142"/>
                <a:gd name="T8" fmla="*/ 142 w 142"/>
                <a:gd name="T9" fmla="*/ 28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287"/>
            <p:cNvSpPr>
              <a:spLocks/>
            </p:cNvSpPr>
            <p:nvPr/>
          </p:nvSpPr>
          <p:spPr bwMode="auto">
            <a:xfrm>
              <a:off x="1050" y="2075"/>
              <a:ext cx="171" cy="397"/>
            </a:xfrm>
            <a:custGeom>
              <a:avLst/>
              <a:gdLst>
                <a:gd name="T0" fmla="*/ 0 w 171"/>
                <a:gd name="T1" fmla="*/ 57 h 397"/>
                <a:gd name="T2" fmla="*/ 29 w 171"/>
                <a:gd name="T3" fmla="*/ 255 h 397"/>
                <a:gd name="T4" fmla="*/ 86 w 171"/>
                <a:gd name="T5" fmla="*/ 368 h 397"/>
                <a:gd name="T6" fmla="*/ 171 w 171"/>
                <a:gd name="T7" fmla="*/ 397 h 397"/>
                <a:gd name="T8" fmla="*/ 171 w 171"/>
                <a:gd name="T9" fmla="*/ 283 h 397"/>
                <a:gd name="T10" fmla="*/ 86 w 171"/>
                <a:gd name="T11" fmla="*/ 198 h 397"/>
                <a:gd name="T12" fmla="*/ 86 w 171"/>
                <a:gd name="T13" fmla="*/ 0 h 397"/>
                <a:gd name="T14" fmla="*/ 0 w 171"/>
                <a:gd name="T15" fmla="*/ 57 h 3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1" h="397">
                  <a:moveTo>
                    <a:pt x="0" y="57"/>
                  </a:moveTo>
                  <a:lnTo>
                    <a:pt x="29" y="255"/>
                  </a:lnTo>
                  <a:lnTo>
                    <a:pt x="86" y="368"/>
                  </a:lnTo>
                  <a:lnTo>
                    <a:pt x="171" y="397"/>
                  </a:lnTo>
                  <a:lnTo>
                    <a:pt x="171" y="283"/>
                  </a:lnTo>
                  <a:lnTo>
                    <a:pt x="86" y="198"/>
                  </a:lnTo>
                  <a:lnTo>
                    <a:pt x="86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880072" y="929042"/>
            <a:ext cx="1528509" cy="1359355"/>
            <a:chOff x="4126992" y="2773680"/>
            <a:chExt cx="2356235" cy="2095480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19" name="グループ化 18"/>
            <p:cNvGrpSpPr/>
            <p:nvPr/>
          </p:nvGrpSpPr>
          <p:grpSpPr>
            <a:xfrm>
              <a:off x="4126992" y="2773680"/>
              <a:ext cx="1615440" cy="1584960"/>
              <a:chOff x="4126992" y="2773680"/>
              <a:chExt cx="1615440" cy="1584960"/>
            </a:xfrm>
            <a:grpFill/>
          </p:grpSpPr>
          <p:sp>
            <p:nvSpPr>
              <p:cNvPr id="14" name="フリーフォーム 13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 rot="597895" flipH="1">
              <a:off x="4916952" y="3332438"/>
              <a:ext cx="1566275" cy="1536722"/>
              <a:chOff x="4126992" y="2773680"/>
              <a:chExt cx="1615440" cy="1584960"/>
            </a:xfrm>
            <a:grpFill/>
          </p:grpSpPr>
          <p:sp>
            <p:nvSpPr>
              <p:cNvPr id="21" name="フリーフォーム 20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フリーフォーム 21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432898" y="3160450"/>
            <a:ext cx="1717150" cy="879650"/>
            <a:chOff x="2598420" y="1912620"/>
            <a:chExt cx="7139940" cy="3657600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28" name="フリーフォーム 27"/>
            <p:cNvSpPr/>
            <p:nvPr/>
          </p:nvSpPr>
          <p:spPr bwMode="auto">
            <a:xfrm>
              <a:off x="3261360" y="1912620"/>
              <a:ext cx="5036820" cy="3657600"/>
            </a:xfrm>
            <a:custGeom>
              <a:avLst/>
              <a:gdLst>
                <a:gd name="connsiteX0" fmla="*/ 0 w 5036820"/>
                <a:gd name="connsiteY0" fmla="*/ 1501140 h 3657600"/>
                <a:gd name="connsiteX1" fmla="*/ 266700 w 5036820"/>
                <a:gd name="connsiteY1" fmla="*/ 731520 h 3657600"/>
                <a:gd name="connsiteX2" fmla="*/ 1676400 w 5036820"/>
                <a:gd name="connsiteY2" fmla="*/ 0 h 3657600"/>
                <a:gd name="connsiteX3" fmla="*/ 3505200 w 5036820"/>
                <a:gd name="connsiteY3" fmla="*/ 220980 h 3657600"/>
                <a:gd name="connsiteX4" fmla="*/ 4701540 w 5036820"/>
                <a:gd name="connsiteY4" fmla="*/ 746760 h 3657600"/>
                <a:gd name="connsiteX5" fmla="*/ 5036820 w 5036820"/>
                <a:gd name="connsiteY5" fmla="*/ 1348740 h 3657600"/>
                <a:gd name="connsiteX6" fmla="*/ 4800600 w 5036820"/>
                <a:gd name="connsiteY6" fmla="*/ 1554480 h 3657600"/>
                <a:gd name="connsiteX7" fmla="*/ 4823460 w 5036820"/>
                <a:gd name="connsiteY7" fmla="*/ 2087880 h 3657600"/>
                <a:gd name="connsiteX8" fmla="*/ 4130040 w 5036820"/>
                <a:gd name="connsiteY8" fmla="*/ 3131820 h 3657600"/>
                <a:gd name="connsiteX9" fmla="*/ 2392680 w 5036820"/>
                <a:gd name="connsiteY9" fmla="*/ 3657600 h 3657600"/>
                <a:gd name="connsiteX10" fmla="*/ 624840 w 5036820"/>
                <a:gd name="connsiteY10" fmla="*/ 3230880 h 3657600"/>
                <a:gd name="connsiteX11" fmla="*/ 129540 w 5036820"/>
                <a:gd name="connsiteY11" fmla="*/ 2545080 h 3657600"/>
                <a:gd name="connsiteX12" fmla="*/ 0 w 5036820"/>
                <a:gd name="connsiteY12" fmla="*/ 150114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36820" h="3657600">
                  <a:moveTo>
                    <a:pt x="0" y="1501140"/>
                  </a:moveTo>
                  <a:lnTo>
                    <a:pt x="266700" y="731520"/>
                  </a:lnTo>
                  <a:lnTo>
                    <a:pt x="1676400" y="0"/>
                  </a:lnTo>
                  <a:lnTo>
                    <a:pt x="3505200" y="220980"/>
                  </a:lnTo>
                  <a:lnTo>
                    <a:pt x="4701540" y="746760"/>
                  </a:lnTo>
                  <a:lnTo>
                    <a:pt x="5036820" y="1348740"/>
                  </a:lnTo>
                  <a:lnTo>
                    <a:pt x="4800600" y="1554480"/>
                  </a:lnTo>
                  <a:lnTo>
                    <a:pt x="4823460" y="2087880"/>
                  </a:lnTo>
                  <a:lnTo>
                    <a:pt x="4130040" y="3131820"/>
                  </a:lnTo>
                  <a:lnTo>
                    <a:pt x="2392680" y="3657600"/>
                  </a:lnTo>
                  <a:lnTo>
                    <a:pt x="624840" y="3230880"/>
                  </a:lnTo>
                  <a:lnTo>
                    <a:pt x="129540" y="2545080"/>
                  </a:lnTo>
                  <a:lnTo>
                    <a:pt x="0" y="150114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8709660" y="2308860"/>
              <a:ext cx="1028700" cy="1729740"/>
            </a:xfrm>
            <a:custGeom>
              <a:avLst/>
              <a:gdLst>
                <a:gd name="connsiteX0" fmla="*/ 60960 w 1028700"/>
                <a:gd name="connsiteY0" fmla="*/ 533400 h 1729740"/>
                <a:gd name="connsiteX1" fmla="*/ 822960 w 1028700"/>
                <a:gd name="connsiteY1" fmla="*/ 0 h 1729740"/>
                <a:gd name="connsiteX2" fmla="*/ 777240 w 1028700"/>
                <a:gd name="connsiteY2" fmla="*/ 266700 h 1729740"/>
                <a:gd name="connsiteX3" fmla="*/ 937260 w 1028700"/>
                <a:gd name="connsiteY3" fmla="*/ 579120 h 1729740"/>
                <a:gd name="connsiteX4" fmla="*/ 822960 w 1028700"/>
                <a:gd name="connsiteY4" fmla="*/ 701040 h 1729740"/>
                <a:gd name="connsiteX5" fmla="*/ 1028700 w 1028700"/>
                <a:gd name="connsiteY5" fmla="*/ 1181100 h 1729740"/>
                <a:gd name="connsiteX6" fmla="*/ 822960 w 1028700"/>
                <a:gd name="connsiteY6" fmla="*/ 1386840 h 1729740"/>
                <a:gd name="connsiteX7" fmla="*/ 655320 w 1028700"/>
                <a:gd name="connsiteY7" fmla="*/ 1729740 h 1729740"/>
                <a:gd name="connsiteX8" fmla="*/ 0 w 1028700"/>
                <a:gd name="connsiteY8" fmla="*/ 1447800 h 1729740"/>
                <a:gd name="connsiteX9" fmla="*/ 60960 w 1028700"/>
                <a:gd name="connsiteY9" fmla="*/ 53340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8700" h="1729740">
                  <a:moveTo>
                    <a:pt x="60960" y="533400"/>
                  </a:moveTo>
                  <a:lnTo>
                    <a:pt x="822960" y="0"/>
                  </a:lnTo>
                  <a:lnTo>
                    <a:pt x="777240" y="266700"/>
                  </a:lnTo>
                  <a:lnTo>
                    <a:pt x="937260" y="579120"/>
                  </a:lnTo>
                  <a:lnTo>
                    <a:pt x="822960" y="701040"/>
                  </a:lnTo>
                  <a:lnTo>
                    <a:pt x="1028700" y="1181100"/>
                  </a:lnTo>
                  <a:lnTo>
                    <a:pt x="822960" y="1386840"/>
                  </a:lnTo>
                  <a:lnTo>
                    <a:pt x="655320" y="1729740"/>
                  </a:lnTo>
                  <a:lnTo>
                    <a:pt x="0" y="1447800"/>
                  </a:lnTo>
                  <a:lnTo>
                    <a:pt x="60960" y="53340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2758440" y="2278380"/>
              <a:ext cx="6393180" cy="2910840"/>
            </a:xfrm>
            <a:custGeom>
              <a:avLst/>
              <a:gdLst>
                <a:gd name="connsiteX0" fmla="*/ 0 w 6393180"/>
                <a:gd name="connsiteY0" fmla="*/ 1874520 h 2910840"/>
                <a:gd name="connsiteX1" fmla="*/ 0 w 6393180"/>
                <a:gd name="connsiteY1" fmla="*/ 1874520 h 2910840"/>
                <a:gd name="connsiteX2" fmla="*/ 60960 w 6393180"/>
                <a:gd name="connsiteY2" fmla="*/ 1760220 h 2910840"/>
                <a:gd name="connsiteX3" fmla="*/ 563880 w 6393180"/>
                <a:gd name="connsiteY3" fmla="*/ 998220 h 2910840"/>
                <a:gd name="connsiteX4" fmla="*/ 1699260 w 6393180"/>
                <a:gd name="connsiteY4" fmla="*/ 152400 h 2910840"/>
                <a:gd name="connsiteX5" fmla="*/ 3032760 w 6393180"/>
                <a:gd name="connsiteY5" fmla="*/ 0 h 2910840"/>
                <a:gd name="connsiteX6" fmla="*/ 4831080 w 6393180"/>
                <a:gd name="connsiteY6" fmla="*/ 441960 h 2910840"/>
                <a:gd name="connsiteX7" fmla="*/ 5524500 w 6393180"/>
                <a:gd name="connsiteY7" fmla="*/ 845820 h 2910840"/>
                <a:gd name="connsiteX8" fmla="*/ 6019800 w 6393180"/>
                <a:gd name="connsiteY8" fmla="*/ 556260 h 2910840"/>
                <a:gd name="connsiteX9" fmla="*/ 6393180 w 6393180"/>
                <a:gd name="connsiteY9" fmla="*/ 861060 h 2910840"/>
                <a:gd name="connsiteX10" fmla="*/ 5951220 w 6393180"/>
                <a:gd name="connsiteY10" fmla="*/ 1470660 h 2910840"/>
                <a:gd name="connsiteX11" fmla="*/ 5311140 w 6393180"/>
                <a:gd name="connsiteY11" fmla="*/ 1348740 h 2910840"/>
                <a:gd name="connsiteX12" fmla="*/ 4716780 w 6393180"/>
                <a:gd name="connsiteY12" fmla="*/ 2156460 h 2910840"/>
                <a:gd name="connsiteX13" fmla="*/ 3246120 w 6393180"/>
                <a:gd name="connsiteY13" fmla="*/ 2750820 h 2910840"/>
                <a:gd name="connsiteX14" fmla="*/ 1798320 w 6393180"/>
                <a:gd name="connsiteY14" fmla="*/ 2910840 h 2910840"/>
                <a:gd name="connsiteX15" fmla="*/ 335280 w 6393180"/>
                <a:gd name="connsiteY15" fmla="*/ 2575560 h 2910840"/>
                <a:gd name="connsiteX16" fmla="*/ 0 w 6393180"/>
                <a:gd name="connsiteY16" fmla="*/ 1874520 h 291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93180" h="2910840">
                  <a:moveTo>
                    <a:pt x="0" y="1874520"/>
                  </a:moveTo>
                  <a:lnTo>
                    <a:pt x="0" y="1874520"/>
                  </a:lnTo>
                  <a:lnTo>
                    <a:pt x="60960" y="1760220"/>
                  </a:lnTo>
                  <a:lnTo>
                    <a:pt x="563880" y="998220"/>
                  </a:lnTo>
                  <a:lnTo>
                    <a:pt x="1699260" y="152400"/>
                  </a:lnTo>
                  <a:lnTo>
                    <a:pt x="3032760" y="0"/>
                  </a:lnTo>
                  <a:lnTo>
                    <a:pt x="4831080" y="441960"/>
                  </a:lnTo>
                  <a:lnTo>
                    <a:pt x="5524500" y="845820"/>
                  </a:lnTo>
                  <a:lnTo>
                    <a:pt x="6019800" y="556260"/>
                  </a:lnTo>
                  <a:lnTo>
                    <a:pt x="6393180" y="861060"/>
                  </a:lnTo>
                  <a:lnTo>
                    <a:pt x="5951220" y="1470660"/>
                  </a:lnTo>
                  <a:lnTo>
                    <a:pt x="5311140" y="1348740"/>
                  </a:lnTo>
                  <a:lnTo>
                    <a:pt x="4716780" y="2156460"/>
                  </a:lnTo>
                  <a:lnTo>
                    <a:pt x="3246120" y="2750820"/>
                  </a:lnTo>
                  <a:lnTo>
                    <a:pt x="1798320" y="2910840"/>
                  </a:lnTo>
                  <a:lnTo>
                    <a:pt x="335280" y="2575560"/>
                  </a:lnTo>
                  <a:lnTo>
                    <a:pt x="0" y="18745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2598420" y="4556760"/>
              <a:ext cx="495300" cy="289560"/>
            </a:xfrm>
            <a:custGeom>
              <a:avLst/>
              <a:gdLst>
                <a:gd name="connsiteX0" fmla="*/ 472440 w 495300"/>
                <a:gd name="connsiteY0" fmla="*/ 144780 h 289560"/>
                <a:gd name="connsiteX1" fmla="*/ 137160 w 495300"/>
                <a:gd name="connsiteY1" fmla="*/ 0 h 289560"/>
                <a:gd name="connsiteX2" fmla="*/ 0 w 495300"/>
                <a:gd name="connsiteY2" fmla="*/ 30480 h 289560"/>
                <a:gd name="connsiteX3" fmla="*/ 45720 w 495300"/>
                <a:gd name="connsiteY3" fmla="*/ 152400 h 289560"/>
                <a:gd name="connsiteX4" fmla="*/ 243840 w 495300"/>
                <a:gd name="connsiteY4" fmla="*/ 251460 h 289560"/>
                <a:gd name="connsiteX5" fmla="*/ 495300 w 495300"/>
                <a:gd name="connsiteY5" fmla="*/ 289560 h 289560"/>
                <a:gd name="connsiteX6" fmla="*/ 472440 w 495300"/>
                <a:gd name="connsiteY6" fmla="*/ 14478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289560">
                  <a:moveTo>
                    <a:pt x="472440" y="144780"/>
                  </a:moveTo>
                  <a:lnTo>
                    <a:pt x="137160" y="0"/>
                  </a:lnTo>
                  <a:lnTo>
                    <a:pt x="0" y="30480"/>
                  </a:lnTo>
                  <a:lnTo>
                    <a:pt x="45720" y="152400"/>
                  </a:lnTo>
                  <a:lnTo>
                    <a:pt x="243840" y="251460"/>
                  </a:lnTo>
                  <a:lnTo>
                    <a:pt x="495300" y="289560"/>
                  </a:lnTo>
                  <a:lnTo>
                    <a:pt x="472440" y="1447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 bwMode="auto">
            <a:xfrm>
              <a:off x="2674620" y="4053840"/>
              <a:ext cx="487680" cy="830580"/>
            </a:xfrm>
            <a:custGeom>
              <a:avLst/>
              <a:gdLst>
                <a:gd name="connsiteX0" fmla="*/ 152400 w 487680"/>
                <a:gd name="connsiteY0" fmla="*/ 68580 h 830580"/>
                <a:gd name="connsiteX1" fmla="*/ 38100 w 487680"/>
                <a:gd name="connsiteY1" fmla="*/ 0 h 830580"/>
                <a:gd name="connsiteX2" fmla="*/ 0 w 487680"/>
                <a:gd name="connsiteY2" fmla="*/ 106680 h 830580"/>
                <a:gd name="connsiteX3" fmla="*/ 228600 w 487680"/>
                <a:gd name="connsiteY3" fmla="*/ 533400 h 830580"/>
                <a:gd name="connsiteX4" fmla="*/ 350520 w 487680"/>
                <a:gd name="connsiteY4" fmla="*/ 800100 h 830580"/>
                <a:gd name="connsiteX5" fmla="*/ 441960 w 487680"/>
                <a:gd name="connsiteY5" fmla="*/ 830580 h 830580"/>
                <a:gd name="connsiteX6" fmla="*/ 487680 w 487680"/>
                <a:gd name="connsiteY6" fmla="*/ 739140 h 830580"/>
                <a:gd name="connsiteX7" fmla="*/ 342900 w 487680"/>
                <a:gd name="connsiteY7" fmla="*/ 396240 h 830580"/>
                <a:gd name="connsiteX8" fmla="*/ 152400 w 487680"/>
                <a:gd name="connsiteY8" fmla="*/ 68580 h 83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680" h="830580">
                  <a:moveTo>
                    <a:pt x="152400" y="68580"/>
                  </a:moveTo>
                  <a:lnTo>
                    <a:pt x="38100" y="0"/>
                  </a:lnTo>
                  <a:lnTo>
                    <a:pt x="0" y="106680"/>
                  </a:lnTo>
                  <a:lnTo>
                    <a:pt x="228600" y="533400"/>
                  </a:lnTo>
                  <a:lnTo>
                    <a:pt x="350520" y="800100"/>
                  </a:lnTo>
                  <a:lnTo>
                    <a:pt x="441960" y="830580"/>
                  </a:lnTo>
                  <a:lnTo>
                    <a:pt x="487680" y="739140"/>
                  </a:lnTo>
                  <a:lnTo>
                    <a:pt x="342900" y="396240"/>
                  </a:lnTo>
                  <a:lnTo>
                    <a:pt x="152400" y="685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3741420" y="3924300"/>
              <a:ext cx="426720" cy="1066800"/>
            </a:xfrm>
            <a:custGeom>
              <a:avLst/>
              <a:gdLst>
                <a:gd name="connsiteX0" fmla="*/ 0 w 426720"/>
                <a:gd name="connsiteY0" fmla="*/ 0 h 1066800"/>
                <a:gd name="connsiteX1" fmla="*/ 205740 w 426720"/>
                <a:gd name="connsiteY1" fmla="*/ 533400 h 1066800"/>
                <a:gd name="connsiteX2" fmla="*/ 60960 w 426720"/>
                <a:gd name="connsiteY2" fmla="*/ 1066800 h 1066800"/>
                <a:gd name="connsiteX3" fmla="*/ 426720 w 426720"/>
                <a:gd name="connsiteY3" fmla="*/ 541020 h 1066800"/>
                <a:gd name="connsiteX4" fmla="*/ 0 w 426720"/>
                <a:gd name="connsiteY4" fmla="*/ 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6720" h="1066800">
                  <a:moveTo>
                    <a:pt x="0" y="0"/>
                  </a:moveTo>
                  <a:lnTo>
                    <a:pt x="205740" y="533400"/>
                  </a:lnTo>
                  <a:lnTo>
                    <a:pt x="60960" y="1066800"/>
                  </a:lnTo>
                  <a:lnTo>
                    <a:pt x="426720" y="5410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4290060" y="3893820"/>
              <a:ext cx="1272540" cy="899160"/>
            </a:xfrm>
            <a:custGeom>
              <a:avLst/>
              <a:gdLst>
                <a:gd name="connsiteX0" fmla="*/ 0 w 1272540"/>
                <a:gd name="connsiteY0" fmla="*/ 449580 h 899160"/>
                <a:gd name="connsiteX1" fmla="*/ 792480 w 1272540"/>
                <a:gd name="connsiteY1" fmla="*/ 0 h 899160"/>
                <a:gd name="connsiteX2" fmla="*/ 1272540 w 1272540"/>
                <a:gd name="connsiteY2" fmla="*/ 396240 h 899160"/>
                <a:gd name="connsiteX3" fmla="*/ 1143000 w 1272540"/>
                <a:gd name="connsiteY3" fmla="*/ 899160 h 899160"/>
                <a:gd name="connsiteX4" fmla="*/ 99060 w 1272540"/>
                <a:gd name="connsiteY4" fmla="*/ 83820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40" h="899160">
                  <a:moveTo>
                    <a:pt x="0" y="449580"/>
                  </a:moveTo>
                  <a:lnTo>
                    <a:pt x="792480" y="0"/>
                  </a:lnTo>
                  <a:lnTo>
                    <a:pt x="1272540" y="396240"/>
                  </a:lnTo>
                  <a:lnTo>
                    <a:pt x="1143000" y="899160"/>
                  </a:lnTo>
                  <a:lnTo>
                    <a:pt x="99060" y="838200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2926080" y="360426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3135630" y="397764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3001610" y="361950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>
              <a:off x="3289262" y="409194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4097905" y="1097109"/>
            <a:ext cx="1656565" cy="988886"/>
            <a:chOff x="-11430" y="3039195"/>
            <a:chExt cx="5246371" cy="3131820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57" name="グループ化 56"/>
            <p:cNvGrpSpPr/>
            <p:nvPr/>
          </p:nvGrpSpPr>
          <p:grpSpPr>
            <a:xfrm>
              <a:off x="-11430" y="3039195"/>
              <a:ext cx="3619500" cy="3131820"/>
              <a:chOff x="26670" y="3026570"/>
              <a:chExt cx="3619500" cy="3131820"/>
            </a:xfrm>
            <a:grpFill/>
          </p:grpSpPr>
          <p:sp>
            <p:nvSpPr>
              <p:cNvPr id="69" name="フリーフォーム 68"/>
              <p:cNvSpPr/>
              <p:nvPr/>
            </p:nvSpPr>
            <p:spPr bwMode="auto">
              <a:xfrm>
                <a:off x="1642110" y="3026570"/>
                <a:ext cx="563880" cy="411480"/>
              </a:xfrm>
              <a:custGeom>
                <a:avLst/>
                <a:gdLst>
                  <a:gd name="connsiteX0" fmla="*/ 0 w 563880"/>
                  <a:gd name="connsiteY0" fmla="*/ 411480 h 411480"/>
                  <a:gd name="connsiteX1" fmla="*/ 114300 w 563880"/>
                  <a:gd name="connsiteY1" fmla="*/ 182880 h 411480"/>
                  <a:gd name="connsiteX2" fmla="*/ 259080 w 563880"/>
                  <a:gd name="connsiteY2" fmla="*/ 22860 h 411480"/>
                  <a:gd name="connsiteX3" fmla="*/ 457200 w 563880"/>
                  <a:gd name="connsiteY3" fmla="*/ 0 h 411480"/>
                  <a:gd name="connsiteX4" fmla="*/ 563880 w 563880"/>
                  <a:gd name="connsiteY4" fmla="*/ 114300 h 411480"/>
                  <a:gd name="connsiteX5" fmla="*/ 548640 w 563880"/>
                  <a:gd name="connsiteY5" fmla="*/ 190500 h 411480"/>
                  <a:gd name="connsiteX6" fmla="*/ 342900 w 563880"/>
                  <a:gd name="connsiteY6" fmla="*/ 266700 h 411480"/>
                  <a:gd name="connsiteX7" fmla="*/ 205740 w 563880"/>
                  <a:gd name="connsiteY7" fmla="*/ 396240 h 411480"/>
                  <a:gd name="connsiteX8" fmla="*/ 0 w 563880"/>
                  <a:gd name="connsiteY8" fmla="*/ 41148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" h="411480">
                    <a:moveTo>
                      <a:pt x="0" y="411480"/>
                    </a:moveTo>
                    <a:lnTo>
                      <a:pt x="114300" y="182880"/>
                    </a:lnTo>
                    <a:lnTo>
                      <a:pt x="259080" y="22860"/>
                    </a:lnTo>
                    <a:lnTo>
                      <a:pt x="457200" y="0"/>
                    </a:lnTo>
                    <a:lnTo>
                      <a:pt x="563880" y="114300"/>
                    </a:lnTo>
                    <a:lnTo>
                      <a:pt x="548640" y="190500"/>
                    </a:lnTo>
                    <a:lnTo>
                      <a:pt x="342900" y="266700"/>
                    </a:lnTo>
                    <a:lnTo>
                      <a:pt x="205740" y="396240"/>
                    </a:lnTo>
                    <a:lnTo>
                      <a:pt x="0" y="41148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69"/>
              <p:cNvSpPr/>
              <p:nvPr/>
            </p:nvSpPr>
            <p:spPr bwMode="auto">
              <a:xfrm>
                <a:off x="26670" y="3422810"/>
                <a:ext cx="3619500" cy="2598420"/>
              </a:xfrm>
              <a:custGeom>
                <a:avLst/>
                <a:gdLst>
                  <a:gd name="connsiteX0" fmla="*/ 1729740 w 3619500"/>
                  <a:gd name="connsiteY0" fmla="*/ 0 h 2598420"/>
                  <a:gd name="connsiteX1" fmla="*/ 876300 w 3619500"/>
                  <a:gd name="connsiteY1" fmla="*/ 60960 h 2598420"/>
                  <a:gd name="connsiteX2" fmla="*/ 815340 w 3619500"/>
                  <a:gd name="connsiteY2" fmla="*/ 114300 h 2598420"/>
                  <a:gd name="connsiteX3" fmla="*/ 129540 w 3619500"/>
                  <a:gd name="connsiteY3" fmla="*/ 563880 h 2598420"/>
                  <a:gd name="connsiteX4" fmla="*/ 0 w 3619500"/>
                  <a:gd name="connsiteY4" fmla="*/ 1341120 h 2598420"/>
                  <a:gd name="connsiteX5" fmla="*/ 419100 w 3619500"/>
                  <a:gd name="connsiteY5" fmla="*/ 2164080 h 2598420"/>
                  <a:gd name="connsiteX6" fmla="*/ 1341120 w 3619500"/>
                  <a:gd name="connsiteY6" fmla="*/ 2590800 h 2598420"/>
                  <a:gd name="connsiteX7" fmla="*/ 2506980 w 3619500"/>
                  <a:gd name="connsiteY7" fmla="*/ 2598420 h 2598420"/>
                  <a:gd name="connsiteX8" fmla="*/ 3253740 w 3619500"/>
                  <a:gd name="connsiteY8" fmla="*/ 2148840 h 2598420"/>
                  <a:gd name="connsiteX9" fmla="*/ 3619500 w 3619500"/>
                  <a:gd name="connsiteY9" fmla="*/ 1280160 h 2598420"/>
                  <a:gd name="connsiteX10" fmla="*/ 3421380 w 3619500"/>
                  <a:gd name="connsiteY10" fmla="*/ 419100 h 2598420"/>
                  <a:gd name="connsiteX11" fmla="*/ 2903220 w 3619500"/>
                  <a:gd name="connsiteY11" fmla="*/ 91440 h 2598420"/>
                  <a:gd name="connsiteX12" fmla="*/ 1729740 w 3619500"/>
                  <a:gd name="connsiteY12" fmla="*/ 0 h 259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19500" h="2598420">
                    <a:moveTo>
                      <a:pt x="1729740" y="0"/>
                    </a:moveTo>
                    <a:lnTo>
                      <a:pt x="876300" y="60960"/>
                    </a:lnTo>
                    <a:lnTo>
                      <a:pt x="815340" y="114300"/>
                    </a:lnTo>
                    <a:lnTo>
                      <a:pt x="129540" y="563880"/>
                    </a:lnTo>
                    <a:lnTo>
                      <a:pt x="0" y="1341120"/>
                    </a:lnTo>
                    <a:lnTo>
                      <a:pt x="419100" y="2164080"/>
                    </a:lnTo>
                    <a:lnTo>
                      <a:pt x="1341120" y="2590800"/>
                    </a:lnTo>
                    <a:lnTo>
                      <a:pt x="2506980" y="2598420"/>
                    </a:lnTo>
                    <a:lnTo>
                      <a:pt x="3253740" y="2148840"/>
                    </a:lnTo>
                    <a:lnTo>
                      <a:pt x="3619500" y="1280160"/>
                    </a:lnTo>
                    <a:lnTo>
                      <a:pt x="3421380" y="419100"/>
                    </a:lnTo>
                    <a:lnTo>
                      <a:pt x="2903220" y="91440"/>
                    </a:lnTo>
                    <a:lnTo>
                      <a:pt x="172974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 70"/>
              <p:cNvSpPr/>
              <p:nvPr/>
            </p:nvSpPr>
            <p:spPr bwMode="auto">
              <a:xfrm>
                <a:off x="445770" y="3361850"/>
                <a:ext cx="2743200" cy="2727960"/>
              </a:xfrm>
              <a:custGeom>
                <a:avLst/>
                <a:gdLst>
                  <a:gd name="connsiteX0" fmla="*/ 1295400 w 2743200"/>
                  <a:gd name="connsiteY0" fmla="*/ 0 h 2727960"/>
                  <a:gd name="connsiteX1" fmla="*/ 411480 w 2743200"/>
                  <a:gd name="connsiteY1" fmla="*/ 68580 h 2727960"/>
                  <a:gd name="connsiteX2" fmla="*/ 129540 w 2743200"/>
                  <a:gd name="connsiteY2" fmla="*/ 754380 h 2727960"/>
                  <a:gd name="connsiteX3" fmla="*/ 0 w 2743200"/>
                  <a:gd name="connsiteY3" fmla="*/ 1463040 h 2727960"/>
                  <a:gd name="connsiteX4" fmla="*/ 228600 w 2743200"/>
                  <a:gd name="connsiteY4" fmla="*/ 2232660 h 2727960"/>
                  <a:gd name="connsiteX5" fmla="*/ 373380 w 2743200"/>
                  <a:gd name="connsiteY5" fmla="*/ 2468880 h 2727960"/>
                  <a:gd name="connsiteX6" fmla="*/ 960120 w 2743200"/>
                  <a:gd name="connsiteY6" fmla="*/ 2705100 h 2727960"/>
                  <a:gd name="connsiteX7" fmla="*/ 2004060 w 2743200"/>
                  <a:gd name="connsiteY7" fmla="*/ 2727960 h 2727960"/>
                  <a:gd name="connsiteX8" fmla="*/ 2484120 w 2743200"/>
                  <a:gd name="connsiteY8" fmla="*/ 2461260 h 2727960"/>
                  <a:gd name="connsiteX9" fmla="*/ 2743200 w 2743200"/>
                  <a:gd name="connsiteY9" fmla="*/ 1234440 h 2727960"/>
                  <a:gd name="connsiteX10" fmla="*/ 2590800 w 2743200"/>
                  <a:gd name="connsiteY10" fmla="*/ 586740 h 2727960"/>
                  <a:gd name="connsiteX11" fmla="*/ 2247900 w 2743200"/>
                  <a:gd name="connsiteY11" fmla="*/ 106680 h 2727960"/>
                  <a:gd name="connsiteX12" fmla="*/ 1295400 w 2743200"/>
                  <a:gd name="connsiteY12" fmla="*/ 0 h 272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43200" h="2727960">
                    <a:moveTo>
                      <a:pt x="1295400" y="0"/>
                    </a:moveTo>
                    <a:lnTo>
                      <a:pt x="411480" y="68580"/>
                    </a:lnTo>
                    <a:lnTo>
                      <a:pt x="129540" y="754380"/>
                    </a:lnTo>
                    <a:lnTo>
                      <a:pt x="0" y="1463040"/>
                    </a:lnTo>
                    <a:lnTo>
                      <a:pt x="228600" y="2232660"/>
                    </a:lnTo>
                    <a:lnTo>
                      <a:pt x="373380" y="2468880"/>
                    </a:lnTo>
                    <a:lnTo>
                      <a:pt x="960120" y="2705100"/>
                    </a:lnTo>
                    <a:lnTo>
                      <a:pt x="2004060" y="2727960"/>
                    </a:lnTo>
                    <a:lnTo>
                      <a:pt x="2484120" y="2461260"/>
                    </a:lnTo>
                    <a:lnTo>
                      <a:pt x="2743200" y="1234440"/>
                    </a:lnTo>
                    <a:lnTo>
                      <a:pt x="2590800" y="586740"/>
                    </a:lnTo>
                    <a:lnTo>
                      <a:pt x="2247900" y="106680"/>
                    </a:lnTo>
                    <a:lnTo>
                      <a:pt x="129540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71"/>
              <p:cNvSpPr/>
              <p:nvPr/>
            </p:nvSpPr>
            <p:spPr bwMode="auto">
              <a:xfrm>
                <a:off x="1032510" y="3338990"/>
                <a:ext cx="1531620" cy="2819400"/>
              </a:xfrm>
              <a:custGeom>
                <a:avLst/>
                <a:gdLst>
                  <a:gd name="connsiteX0" fmla="*/ 693420 w 1531620"/>
                  <a:gd name="connsiteY0" fmla="*/ 0 h 2819400"/>
                  <a:gd name="connsiteX1" fmla="*/ 182880 w 1531620"/>
                  <a:gd name="connsiteY1" fmla="*/ 30480 h 2819400"/>
                  <a:gd name="connsiteX2" fmla="*/ 0 w 1531620"/>
                  <a:gd name="connsiteY2" fmla="*/ 1143000 h 2819400"/>
                  <a:gd name="connsiteX3" fmla="*/ 327660 w 1531620"/>
                  <a:gd name="connsiteY3" fmla="*/ 2766060 h 2819400"/>
                  <a:gd name="connsiteX4" fmla="*/ 960120 w 1531620"/>
                  <a:gd name="connsiteY4" fmla="*/ 2819400 h 2819400"/>
                  <a:gd name="connsiteX5" fmla="*/ 1371600 w 1531620"/>
                  <a:gd name="connsiteY5" fmla="*/ 2484120 h 2819400"/>
                  <a:gd name="connsiteX6" fmla="*/ 1531620 w 1531620"/>
                  <a:gd name="connsiteY6" fmla="*/ 1181100 h 2819400"/>
                  <a:gd name="connsiteX7" fmla="*/ 1196340 w 1531620"/>
                  <a:gd name="connsiteY7" fmla="*/ 45720 h 2819400"/>
                  <a:gd name="connsiteX8" fmla="*/ 693420 w 1531620"/>
                  <a:gd name="connsiteY8" fmla="*/ 0 h 281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1620" h="2819400">
                    <a:moveTo>
                      <a:pt x="693420" y="0"/>
                    </a:moveTo>
                    <a:lnTo>
                      <a:pt x="182880" y="30480"/>
                    </a:lnTo>
                    <a:lnTo>
                      <a:pt x="0" y="1143000"/>
                    </a:lnTo>
                    <a:lnTo>
                      <a:pt x="327660" y="2766060"/>
                    </a:lnTo>
                    <a:lnTo>
                      <a:pt x="960120" y="2819400"/>
                    </a:lnTo>
                    <a:lnTo>
                      <a:pt x="1371600" y="2484120"/>
                    </a:lnTo>
                    <a:lnTo>
                      <a:pt x="1531620" y="1181100"/>
                    </a:lnTo>
                    <a:lnTo>
                      <a:pt x="1196340" y="45720"/>
                    </a:lnTo>
                    <a:lnTo>
                      <a:pt x="6934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 57"/>
            <p:cNvSpPr/>
            <p:nvPr/>
          </p:nvSpPr>
          <p:spPr bwMode="auto">
            <a:xfrm>
              <a:off x="1546860" y="3558539"/>
              <a:ext cx="3505200" cy="2612475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299443" y="380682"/>
                    <a:pt x="281940" y="396240"/>
                  </a:cubicBezTo>
                  <a:cubicBezTo>
                    <a:pt x="275937" y="401576"/>
                    <a:pt x="265968" y="399727"/>
                    <a:pt x="259080" y="403860"/>
                  </a:cubicBezTo>
                  <a:cubicBezTo>
                    <a:pt x="252920" y="407556"/>
                    <a:pt x="248920" y="414020"/>
                    <a:pt x="243840" y="41910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3705225" y="3335190"/>
              <a:ext cx="304800" cy="693420"/>
            </a:xfrm>
            <a:custGeom>
              <a:avLst/>
              <a:gdLst>
                <a:gd name="connsiteX0" fmla="*/ 0 w 304800"/>
                <a:gd name="connsiteY0" fmla="*/ 617220 h 693420"/>
                <a:gd name="connsiteX1" fmla="*/ 76200 w 304800"/>
                <a:gd name="connsiteY1" fmla="*/ 419100 h 693420"/>
                <a:gd name="connsiteX2" fmla="*/ 0 w 304800"/>
                <a:gd name="connsiteY2" fmla="*/ 83820 h 693420"/>
                <a:gd name="connsiteX3" fmla="*/ 121920 w 304800"/>
                <a:gd name="connsiteY3" fmla="*/ 0 h 693420"/>
                <a:gd name="connsiteX4" fmla="*/ 289560 w 304800"/>
                <a:gd name="connsiteY4" fmla="*/ 38100 h 693420"/>
                <a:gd name="connsiteX5" fmla="*/ 304800 w 304800"/>
                <a:gd name="connsiteY5" fmla="*/ 259080 h 693420"/>
                <a:gd name="connsiteX6" fmla="*/ 297180 w 304800"/>
                <a:gd name="connsiteY6" fmla="*/ 510540 h 693420"/>
                <a:gd name="connsiteX7" fmla="*/ 167640 w 304800"/>
                <a:gd name="connsiteY7" fmla="*/ 693420 h 693420"/>
                <a:gd name="connsiteX8" fmla="*/ 0 w 304800"/>
                <a:gd name="connsiteY8" fmla="*/ 61722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93420">
                  <a:moveTo>
                    <a:pt x="0" y="617220"/>
                  </a:moveTo>
                  <a:lnTo>
                    <a:pt x="76200" y="419100"/>
                  </a:lnTo>
                  <a:lnTo>
                    <a:pt x="0" y="83820"/>
                  </a:lnTo>
                  <a:lnTo>
                    <a:pt x="121920" y="0"/>
                  </a:lnTo>
                  <a:lnTo>
                    <a:pt x="289560" y="38100"/>
                  </a:lnTo>
                  <a:lnTo>
                    <a:pt x="304800" y="259080"/>
                  </a:lnTo>
                  <a:lnTo>
                    <a:pt x="297180" y="510540"/>
                  </a:lnTo>
                  <a:lnTo>
                    <a:pt x="167640" y="693420"/>
                  </a:lnTo>
                  <a:lnTo>
                    <a:pt x="0" y="6172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2205991" y="3777630"/>
              <a:ext cx="3028950" cy="2318370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  <a:gd name="connsiteX0" fmla="*/ 1974004 w 3505624"/>
                <a:gd name="connsiteY0" fmla="*/ 121920 h 2537460"/>
                <a:gd name="connsiteX1" fmla="*/ 762424 w 3505624"/>
                <a:gd name="connsiteY1" fmla="*/ 22860 h 2537460"/>
                <a:gd name="connsiteX2" fmla="*/ 328084 w 3505624"/>
                <a:gd name="connsiteY2" fmla="*/ 342900 h 2537460"/>
                <a:gd name="connsiteX3" fmla="*/ 282364 w 3505624"/>
                <a:gd name="connsiteY3" fmla="*/ 396240 h 2537460"/>
                <a:gd name="connsiteX4" fmla="*/ 259504 w 3505624"/>
                <a:gd name="connsiteY4" fmla="*/ 403860 h 2537460"/>
                <a:gd name="connsiteX5" fmla="*/ 424 w 3505624"/>
                <a:gd name="connsiteY5" fmla="*/ 891540 h 2537460"/>
                <a:gd name="connsiteX6" fmla="*/ 328084 w 3505624"/>
                <a:gd name="connsiteY6" fmla="*/ 1882140 h 2537460"/>
                <a:gd name="connsiteX7" fmla="*/ 1013884 w 3505624"/>
                <a:gd name="connsiteY7" fmla="*/ 2339340 h 2537460"/>
                <a:gd name="connsiteX8" fmla="*/ 1874944 w 3505624"/>
                <a:gd name="connsiteY8" fmla="*/ 2537460 h 2537460"/>
                <a:gd name="connsiteX9" fmla="*/ 2827444 w 3505624"/>
                <a:gd name="connsiteY9" fmla="*/ 2346960 h 2537460"/>
                <a:gd name="connsiteX10" fmla="*/ 3482764 w 3505624"/>
                <a:gd name="connsiteY10" fmla="*/ 1432560 h 2537460"/>
                <a:gd name="connsiteX11" fmla="*/ 3505624 w 3505624"/>
                <a:gd name="connsiteY11" fmla="*/ 441960 h 2537460"/>
                <a:gd name="connsiteX12" fmla="*/ 2956984 w 3505624"/>
                <a:gd name="connsiteY12" fmla="*/ 0 h 2537460"/>
                <a:gd name="connsiteX13" fmla="*/ 1974004 w 3505624"/>
                <a:gd name="connsiteY13" fmla="*/ 121920 h 2537460"/>
                <a:gd name="connsiteX0" fmla="*/ 1973762 w 3505382"/>
                <a:gd name="connsiteY0" fmla="*/ 121920 h 2537460"/>
                <a:gd name="connsiteX1" fmla="*/ 762182 w 3505382"/>
                <a:gd name="connsiteY1" fmla="*/ 22860 h 2537460"/>
                <a:gd name="connsiteX2" fmla="*/ 327842 w 3505382"/>
                <a:gd name="connsiteY2" fmla="*/ 342900 h 2537460"/>
                <a:gd name="connsiteX3" fmla="*/ 282122 w 3505382"/>
                <a:gd name="connsiteY3" fmla="*/ 396240 h 2537460"/>
                <a:gd name="connsiteX4" fmla="*/ 182 w 3505382"/>
                <a:gd name="connsiteY4" fmla="*/ 891540 h 2537460"/>
                <a:gd name="connsiteX5" fmla="*/ 327842 w 3505382"/>
                <a:gd name="connsiteY5" fmla="*/ 1882140 h 2537460"/>
                <a:gd name="connsiteX6" fmla="*/ 1013642 w 3505382"/>
                <a:gd name="connsiteY6" fmla="*/ 2339340 h 2537460"/>
                <a:gd name="connsiteX7" fmla="*/ 1874702 w 3505382"/>
                <a:gd name="connsiteY7" fmla="*/ 2537460 h 2537460"/>
                <a:gd name="connsiteX8" fmla="*/ 2827202 w 3505382"/>
                <a:gd name="connsiteY8" fmla="*/ 2346960 h 2537460"/>
                <a:gd name="connsiteX9" fmla="*/ 3482522 w 3505382"/>
                <a:gd name="connsiteY9" fmla="*/ 1432560 h 2537460"/>
                <a:gd name="connsiteX10" fmla="*/ 3505382 w 3505382"/>
                <a:gd name="connsiteY10" fmla="*/ 441960 h 2537460"/>
                <a:gd name="connsiteX11" fmla="*/ 2956742 w 3505382"/>
                <a:gd name="connsiteY11" fmla="*/ 0 h 2537460"/>
                <a:gd name="connsiteX12" fmla="*/ 1973762 w 3505382"/>
                <a:gd name="connsiteY12" fmla="*/ 121920 h 2537460"/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0 w 3505200"/>
                <a:gd name="connsiteY4" fmla="*/ 891540 h 2537460"/>
                <a:gd name="connsiteX5" fmla="*/ 327660 w 3505200"/>
                <a:gd name="connsiteY5" fmla="*/ 1882140 h 2537460"/>
                <a:gd name="connsiteX6" fmla="*/ 1013460 w 3505200"/>
                <a:gd name="connsiteY6" fmla="*/ 2339340 h 2537460"/>
                <a:gd name="connsiteX7" fmla="*/ 1874520 w 3505200"/>
                <a:gd name="connsiteY7" fmla="*/ 2537460 h 2537460"/>
                <a:gd name="connsiteX8" fmla="*/ 2827020 w 3505200"/>
                <a:gd name="connsiteY8" fmla="*/ 2346960 h 2537460"/>
                <a:gd name="connsiteX9" fmla="*/ 3482340 w 3505200"/>
                <a:gd name="connsiteY9" fmla="*/ 1432560 h 2537460"/>
                <a:gd name="connsiteX10" fmla="*/ 3505200 w 3505200"/>
                <a:gd name="connsiteY10" fmla="*/ 441960 h 2537460"/>
                <a:gd name="connsiteX11" fmla="*/ 2956560 w 3505200"/>
                <a:gd name="connsiteY11" fmla="*/ 0 h 2537460"/>
                <a:gd name="connsiteX12" fmla="*/ 1973580 w 3505200"/>
                <a:gd name="connsiteY12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336550" y="304800"/>
                    <a:pt x="281940" y="39624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 60"/>
            <p:cNvSpPr/>
            <p:nvPr/>
          </p:nvSpPr>
          <p:spPr bwMode="auto">
            <a:xfrm>
              <a:off x="2720340" y="4221480"/>
              <a:ext cx="1242060" cy="1584960"/>
            </a:xfrm>
            <a:custGeom>
              <a:avLst/>
              <a:gdLst>
                <a:gd name="connsiteX0" fmla="*/ 1158240 w 1242060"/>
                <a:gd name="connsiteY0" fmla="*/ 426720 h 1584960"/>
                <a:gd name="connsiteX1" fmla="*/ 784860 w 1242060"/>
                <a:gd name="connsiteY1" fmla="*/ 0 h 1584960"/>
                <a:gd name="connsiteX2" fmla="*/ 228600 w 1242060"/>
                <a:gd name="connsiteY2" fmla="*/ 83820 h 1584960"/>
                <a:gd name="connsiteX3" fmla="*/ 0 w 1242060"/>
                <a:gd name="connsiteY3" fmla="*/ 434340 h 1584960"/>
                <a:gd name="connsiteX4" fmla="*/ 160020 w 1242060"/>
                <a:gd name="connsiteY4" fmla="*/ 1051560 h 1584960"/>
                <a:gd name="connsiteX5" fmla="*/ 198120 w 1242060"/>
                <a:gd name="connsiteY5" fmla="*/ 1112520 h 1584960"/>
                <a:gd name="connsiteX6" fmla="*/ 769620 w 1242060"/>
                <a:gd name="connsiteY6" fmla="*/ 1501140 h 1584960"/>
                <a:gd name="connsiteX7" fmla="*/ 1181100 w 1242060"/>
                <a:gd name="connsiteY7" fmla="*/ 1584960 h 1584960"/>
                <a:gd name="connsiteX8" fmla="*/ 1242060 w 1242060"/>
                <a:gd name="connsiteY8" fmla="*/ 1013460 h 1584960"/>
                <a:gd name="connsiteX9" fmla="*/ 1158240 w 1242060"/>
                <a:gd name="connsiteY9" fmla="*/ 426720 h 158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584960">
                  <a:moveTo>
                    <a:pt x="1158240" y="426720"/>
                  </a:moveTo>
                  <a:lnTo>
                    <a:pt x="784860" y="0"/>
                  </a:lnTo>
                  <a:lnTo>
                    <a:pt x="228600" y="83820"/>
                  </a:lnTo>
                  <a:lnTo>
                    <a:pt x="0" y="434340"/>
                  </a:lnTo>
                  <a:lnTo>
                    <a:pt x="160020" y="1051560"/>
                  </a:lnTo>
                  <a:lnTo>
                    <a:pt x="198120" y="1112520"/>
                  </a:lnTo>
                  <a:lnTo>
                    <a:pt x="769620" y="1501140"/>
                  </a:lnTo>
                  <a:lnTo>
                    <a:pt x="1181100" y="1584960"/>
                  </a:lnTo>
                  <a:lnTo>
                    <a:pt x="1242060" y="1013460"/>
                  </a:lnTo>
                  <a:lnTo>
                    <a:pt x="1158240" y="4267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/>
            <p:cNvSpPr/>
            <p:nvPr/>
          </p:nvSpPr>
          <p:spPr bwMode="auto">
            <a:xfrm>
              <a:off x="3977640" y="4137660"/>
              <a:ext cx="876300" cy="1623060"/>
            </a:xfrm>
            <a:custGeom>
              <a:avLst/>
              <a:gdLst>
                <a:gd name="connsiteX0" fmla="*/ 434340 w 876300"/>
                <a:gd name="connsiteY0" fmla="*/ 0 h 1623060"/>
                <a:gd name="connsiteX1" fmla="*/ 68580 w 876300"/>
                <a:gd name="connsiteY1" fmla="*/ 22860 h 1623060"/>
                <a:gd name="connsiteX2" fmla="*/ 30480 w 876300"/>
                <a:gd name="connsiteY2" fmla="*/ 335280 h 1623060"/>
                <a:gd name="connsiteX3" fmla="*/ 30480 w 876300"/>
                <a:gd name="connsiteY3" fmla="*/ 403860 h 1623060"/>
                <a:gd name="connsiteX4" fmla="*/ 0 w 876300"/>
                <a:gd name="connsiteY4" fmla="*/ 731520 h 1623060"/>
                <a:gd name="connsiteX5" fmla="*/ 114300 w 876300"/>
                <a:gd name="connsiteY5" fmla="*/ 1181100 h 1623060"/>
                <a:gd name="connsiteX6" fmla="*/ 152400 w 876300"/>
                <a:gd name="connsiteY6" fmla="*/ 1623060 h 1623060"/>
                <a:gd name="connsiteX7" fmla="*/ 678180 w 876300"/>
                <a:gd name="connsiteY7" fmla="*/ 1234440 h 1623060"/>
                <a:gd name="connsiteX8" fmla="*/ 876300 w 876300"/>
                <a:gd name="connsiteY8" fmla="*/ 754380 h 1623060"/>
                <a:gd name="connsiteX9" fmla="*/ 815340 w 876300"/>
                <a:gd name="connsiteY9" fmla="*/ 213360 h 1623060"/>
                <a:gd name="connsiteX10" fmla="*/ 480060 w 876300"/>
                <a:gd name="connsiteY10" fmla="*/ 22860 h 1623060"/>
                <a:gd name="connsiteX11" fmla="*/ 434340 w 876300"/>
                <a:gd name="connsiteY11" fmla="*/ 0 h 162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6300" h="1623060">
                  <a:moveTo>
                    <a:pt x="434340" y="0"/>
                  </a:moveTo>
                  <a:lnTo>
                    <a:pt x="68580" y="22860"/>
                  </a:lnTo>
                  <a:lnTo>
                    <a:pt x="30480" y="335280"/>
                  </a:lnTo>
                  <a:lnTo>
                    <a:pt x="30480" y="403860"/>
                  </a:lnTo>
                  <a:lnTo>
                    <a:pt x="0" y="731520"/>
                  </a:lnTo>
                  <a:lnTo>
                    <a:pt x="114300" y="1181100"/>
                  </a:lnTo>
                  <a:lnTo>
                    <a:pt x="152400" y="1623060"/>
                  </a:lnTo>
                  <a:lnTo>
                    <a:pt x="678180" y="1234440"/>
                  </a:lnTo>
                  <a:lnTo>
                    <a:pt x="876300" y="754380"/>
                  </a:lnTo>
                  <a:lnTo>
                    <a:pt x="815340" y="213360"/>
                  </a:lnTo>
                  <a:lnTo>
                    <a:pt x="480060" y="22860"/>
                  </a:lnTo>
                  <a:lnTo>
                    <a:pt x="43434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 62"/>
            <p:cNvSpPr/>
            <p:nvPr/>
          </p:nvSpPr>
          <p:spPr bwMode="auto">
            <a:xfrm>
              <a:off x="314706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3406140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/>
            <p:cNvSpPr/>
            <p:nvPr/>
          </p:nvSpPr>
          <p:spPr bwMode="auto">
            <a:xfrm rot="1153427">
              <a:off x="3406140" y="522351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16052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097905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 rot="1153427">
              <a:off x="4160519" y="5137994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2305718" y="2943972"/>
            <a:ext cx="1599085" cy="1397062"/>
            <a:chOff x="3802224" y="4103338"/>
            <a:chExt cx="2257554" cy="1972342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74" name="グループ化 73"/>
            <p:cNvGrpSpPr/>
            <p:nvPr/>
          </p:nvGrpSpPr>
          <p:grpSpPr>
            <a:xfrm>
              <a:off x="3802224" y="4103338"/>
              <a:ext cx="1455575" cy="1668749"/>
              <a:chOff x="1927860" y="2087880"/>
              <a:chExt cx="3329940" cy="3817620"/>
            </a:xfrm>
            <a:grpFill/>
          </p:grpSpPr>
          <p:sp>
            <p:nvSpPr>
              <p:cNvPr id="94" name="フリーフォーム 93"/>
              <p:cNvSpPr/>
              <p:nvPr/>
            </p:nvSpPr>
            <p:spPr bwMode="auto">
              <a:xfrm>
                <a:off x="1927860" y="2156460"/>
                <a:ext cx="3329940" cy="3749040"/>
              </a:xfrm>
              <a:custGeom>
                <a:avLst/>
                <a:gdLst>
                  <a:gd name="connsiteX0" fmla="*/ 1775460 w 3329940"/>
                  <a:gd name="connsiteY0" fmla="*/ 0 h 3749040"/>
                  <a:gd name="connsiteX1" fmla="*/ 1775460 w 3329940"/>
                  <a:gd name="connsiteY1" fmla="*/ 0 h 3749040"/>
                  <a:gd name="connsiteX2" fmla="*/ 800100 w 3329940"/>
                  <a:gd name="connsiteY2" fmla="*/ 289560 h 3749040"/>
                  <a:gd name="connsiteX3" fmla="*/ 167640 w 3329940"/>
                  <a:gd name="connsiteY3" fmla="*/ 1211580 h 3749040"/>
                  <a:gd name="connsiteX4" fmla="*/ 0 w 3329940"/>
                  <a:gd name="connsiteY4" fmla="*/ 2438400 h 3749040"/>
                  <a:gd name="connsiteX5" fmla="*/ 251460 w 3329940"/>
                  <a:gd name="connsiteY5" fmla="*/ 3284220 h 3749040"/>
                  <a:gd name="connsiteX6" fmla="*/ 784860 w 3329940"/>
                  <a:gd name="connsiteY6" fmla="*/ 3749040 h 3749040"/>
                  <a:gd name="connsiteX7" fmla="*/ 1668780 w 3329940"/>
                  <a:gd name="connsiteY7" fmla="*/ 3710940 h 3749040"/>
                  <a:gd name="connsiteX8" fmla="*/ 2636520 w 3329940"/>
                  <a:gd name="connsiteY8" fmla="*/ 3101340 h 3749040"/>
                  <a:gd name="connsiteX9" fmla="*/ 3299460 w 3329940"/>
                  <a:gd name="connsiteY9" fmla="*/ 2080260 h 3749040"/>
                  <a:gd name="connsiteX10" fmla="*/ 3329940 w 3329940"/>
                  <a:gd name="connsiteY10" fmla="*/ 1021080 h 3749040"/>
                  <a:gd name="connsiteX11" fmla="*/ 2926080 w 3329940"/>
                  <a:gd name="connsiteY11" fmla="*/ 426720 h 3749040"/>
                  <a:gd name="connsiteX12" fmla="*/ 2385060 w 3329940"/>
                  <a:gd name="connsiteY12" fmla="*/ 38100 h 3749040"/>
                  <a:gd name="connsiteX13" fmla="*/ 1775460 w 3329940"/>
                  <a:gd name="connsiteY13" fmla="*/ 0 h 3749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29940" h="3749040">
                    <a:moveTo>
                      <a:pt x="1775460" y="0"/>
                    </a:moveTo>
                    <a:lnTo>
                      <a:pt x="1775460" y="0"/>
                    </a:lnTo>
                    <a:lnTo>
                      <a:pt x="800100" y="289560"/>
                    </a:lnTo>
                    <a:lnTo>
                      <a:pt x="167640" y="1211580"/>
                    </a:lnTo>
                    <a:lnTo>
                      <a:pt x="0" y="2438400"/>
                    </a:lnTo>
                    <a:lnTo>
                      <a:pt x="251460" y="3284220"/>
                    </a:lnTo>
                    <a:lnTo>
                      <a:pt x="784860" y="3749040"/>
                    </a:lnTo>
                    <a:lnTo>
                      <a:pt x="1668780" y="3710940"/>
                    </a:lnTo>
                    <a:lnTo>
                      <a:pt x="2636520" y="3101340"/>
                    </a:lnTo>
                    <a:lnTo>
                      <a:pt x="3299460" y="2080260"/>
                    </a:lnTo>
                    <a:lnTo>
                      <a:pt x="3329940" y="1021080"/>
                    </a:lnTo>
                    <a:lnTo>
                      <a:pt x="2926080" y="426720"/>
                    </a:lnTo>
                    <a:lnTo>
                      <a:pt x="2385060" y="38100"/>
                    </a:lnTo>
                    <a:lnTo>
                      <a:pt x="177546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 bwMode="auto">
              <a:xfrm>
                <a:off x="4000500" y="2400300"/>
                <a:ext cx="769620" cy="426720"/>
              </a:xfrm>
              <a:custGeom>
                <a:avLst/>
                <a:gdLst>
                  <a:gd name="connsiteX0" fmla="*/ 0 w 769620"/>
                  <a:gd name="connsiteY0" fmla="*/ 0 h 426720"/>
                  <a:gd name="connsiteX1" fmla="*/ 144780 w 769620"/>
                  <a:gd name="connsiteY1" fmla="*/ 251460 h 426720"/>
                  <a:gd name="connsiteX2" fmla="*/ 502920 w 769620"/>
                  <a:gd name="connsiteY2" fmla="*/ 426720 h 426720"/>
                  <a:gd name="connsiteX3" fmla="*/ 769620 w 769620"/>
                  <a:gd name="connsiteY3" fmla="*/ 42672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620" h="426720">
                    <a:moveTo>
                      <a:pt x="0" y="0"/>
                    </a:moveTo>
                    <a:lnTo>
                      <a:pt x="144780" y="251460"/>
                    </a:lnTo>
                    <a:lnTo>
                      <a:pt x="502920" y="426720"/>
                    </a:lnTo>
                    <a:lnTo>
                      <a:pt x="769620" y="42672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>
                <a:off x="4183380" y="2087880"/>
                <a:ext cx="632460" cy="594360"/>
              </a:xfrm>
              <a:custGeom>
                <a:avLst/>
                <a:gdLst>
                  <a:gd name="connsiteX0" fmla="*/ 0 w 632460"/>
                  <a:gd name="connsiteY0" fmla="*/ 510540 h 594360"/>
                  <a:gd name="connsiteX1" fmla="*/ 152400 w 632460"/>
                  <a:gd name="connsiteY1" fmla="*/ 236220 h 594360"/>
                  <a:gd name="connsiteX2" fmla="*/ 281940 w 632460"/>
                  <a:gd name="connsiteY2" fmla="*/ 0 h 594360"/>
                  <a:gd name="connsiteX3" fmla="*/ 510540 w 632460"/>
                  <a:gd name="connsiteY3" fmla="*/ 38100 h 594360"/>
                  <a:gd name="connsiteX4" fmla="*/ 632460 w 632460"/>
                  <a:gd name="connsiteY4" fmla="*/ 236220 h 594360"/>
                  <a:gd name="connsiteX5" fmla="*/ 449580 w 632460"/>
                  <a:gd name="connsiteY5" fmla="*/ 358140 h 594360"/>
                  <a:gd name="connsiteX6" fmla="*/ 167640 w 632460"/>
                  <a:gd name="connsiteY6" fmla="*/ 594360 h 594360"/>
                  <a:gd name="connsiteX7" fmla="*/ 0 w 632460"/>
                  <a:gd name="connsiteY7" fmla="*/ 51054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2460" h="594360">
                    <a:moveTo>
                      <a:pt x="0" y="510540"/>
                    </a:moveTo>
                    <a:lnTo>
                      <a:pt x="152400" y="236220"/>
                    </a:lnTo>
                    <a:lnTo>
                      <a:pt x="281940" y="0"/>
                    </a:lnTo>
                    <a:lnTo>
                      <a:pt x="510540" y="38100"/>
                    </a:lnTo>
                    <a:lnTo>
                      <a:pt x="632460" y="236220"/>
                    </a:lnTo>
                    <a:lnTo>
                      <a:pt x="449580" y="358140"/>
                    </a:lnTo>
                    <a:lnTo>
                      <a:pt x="167640" y="594360"/>
                    </a:lnTo>
                    <a:lnTo>
                      <a:pt x="0" y="51054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>
                <a:off x="2001520" y="3947160"/>
                <a:ext cx="2458720" cy="1859280"/>
              </a:xfrm>
              <a:custGeom>
                <a:avLst/>
                <a:gdLst>
                  <a:gd name="connsiteX0" fmla="*/ 106680 w 2458720"/>
                  <a:gd name="connsiteY0" fmla="*/ 0 h 1859280"/>
                  <a:gd name="connsiteX1" fmla="*/ 0 w 2458720"/>
                  <a:gd name="connsiteY1" fmla="*/ 645160 h 1859280"/>
                  <a:gd name="connsiteX2" fmla="*/ 238760 w 2458720"/>
                  <a:gd name="connsiteY2" fmla="*/ 1452880 h 1859280"/>
                  <a:gd name="connsiteX3" fmla="*/ 762000 w 2458720"/>
                  <a:gd name="connsiteY3" fmla="*/ 1859280 h 1859280"/>
                  <a:gd name="connsiteX4" fmla="*/ 1590040 w 2458720"/>
                  <a:gd name="connsiteY4" fmla="*/ 1823720 h 1859280"/>
                  <a:gd name="connsiteX5" fmla="*/ 2458720 w 2458720"/>
                  <a:gd name="connsiteY5" fmla="*/ 1249680 h 1859280"/>
                  <a:gd name="connsiteX6" fmla="*/ 2092960 w 2458720"/>
                  <a:gd name="connsiteY6" fmla="*/ 1224280 h 1859280"/>
                  <a:gd name="connsiteX7" fmla="*/ 2011680 w 2458720"/>
                  <a:gd name="connsiteY7" fmla="*/ 909320 h 1859280"/>
                  <a:gd name="connsiteX8" fmla="*/ 1488440 w 2458720"/>
                  <a:gd name="connsiteY8" fmla="*/ 878840 h 1859280"/>
                  <a:gd name="connsiteX9" fmla="*/ 934720 w 2458720"/>
                  <a:gd name="connsiteY9" fmla="*/ 309880 h 1859280"/>
                  <a:gd name="connsiteX10" fmla="*/ 472440 w 2458720"/>
                  <a:gd name="connsiteY10" fmla="*/ 381000 h 1859280"/>
                  <a:gd name="connsiteX11" fmla="*/ 401320 w 2458720"/>
                  <a:gd name="connsiteY11" fmla="*/ 35560 h 1859280"/>
                  <a:gd name="connsiteX12" fmla="*/ 106680 w 2458720"/>
                  <a:gd name="connsiteY12" fmla="*/ 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58720" h="1859280">
                    <a:moveTo>
                      <a:pt x="106680" y="0"/>
                    </a:moveTo>
                    <a:lnTo>
                      <a:pt x="0" y="645160"/>
                    </a:lnTo>
                    <a:lnTo>
                      <a:pt x="238760" y="1452880"/>
                    </a:lnTo>
                    <a:lnTo>
                      <a:pt x="762000" y="1859280"/>
                    </a:lnTo>
                    <a:lnTo>
                      <a:pt x="1590040" y="1823720"/>
                    </a:lnTo>
                    <a:lnTo>
                      <a:pt x="2458720" y="1249680"/>
                    </a:lnTo>
                    <a:lnTo>
                      <a:pt x="2092960" y="1224280"/>
                    </a:lnTo>
                    <a:lnTo>
                      <a:pt x="2011680" y="909320"/>
                    </a:lnTo>
                    <a:lnTo>
                      <a:pt x="1488440" y="878840"/>
                    </a:lnTo>
                    <a:lnTo>
                      <a:pt x="934720" y="309880"/>
                    </a:lnTo>
                    <a:lnTo>
                      <a:pt x="472440" y="381000"/>
                    </a:lnTo>
                    <a:lnTo>
                      <a:pt x="401320" y="35560"/>
                    </a:lnTo>
                    <a:lnTo>
                      <a:pt x="10668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4371797" y="4925060"/>
              <a:ext cx="1687981" cy="1150620"/>
              <a:chOff x="6238240" y="4150360"/>
              <a:chExt cx="2824480" cy="1925320"/>
            </a:xfrm>
            <a:grpFill/>
          </p:grpSpPr>
          <p:sp>
            <p:nvSpPr>
              <p:cNvPr id="76" name="フリーフォーム 75"/>
              <p:cNvSpPr/>
              <p:nvPr/>
            </p:nvSpPr>
            <p:spPr bwMode="auto">
              <a:xfrm>
                <a:off x="6283960" y="4196080"/>
                <a:ext cx="2702560" cy="1818640"/>
              </a:xfrm>
              <a:custGeom>
                <a:avLst/>
                <a:gdLst>
                  <a:gd name="connsiteX0" fmla="*/ 162560 w 2702560"/>
                  <a:gd name="connsiteY0" fmla="*/ 1493520 h 1818640"/>
                  <a:gd name="connsiteX1" fmla="*/ 0 w 2702560"/>
                  <a:gd name="connsiteY1" fmla="*/ 1082040 h 1818640"/>
                  <a:gd name="connsiteX2" fmla="*/ 330200 w 2702560"/>
                  <a:gd name="connsiteY2" fmla="*/ 452120 h 1818640"/>
                  <a:gd name="connsiteX3" fmla="*/ 1031240 w 2702560"/>
                  <a:gd name="connsiteY3" fmla="*/ 25400 h 1818640"/>
                  <a:gd name="connsiteX4" fmla="*/ 2042160 w 2702560"/>
                  <a:gd name="connsiteY4" fmla="*/ 0 h 1818640"/>
                  <a:gd name="connsiteX5" fmla="*/ 2575560 w 2702560"/>
                  <a:gd name="connsiteY5" fmla="*/ 381000 h 1818640"/>
                  <a:gd name="connsiteX6" fmla="*/ 2702560 w 2702560"/>
                  <a:gd name="connsiteY6" fmla="*/ 909320 h 1818640"/>
                  <a:gd name="connsiteX7" fmla="*/ 2407920 w 2702560"/>
                  <a:gd name="connsiteY7" fmla="*/ 1376680 h 1818640"/>
                  <a:gd name="connsiteX8" fmla="*/ 1229360 w 2702560"/>
                  <a:gd name="connsiteY8" fmla="*/ 1818640 h 1818640"/>
                  <a:gd name="connsiteX9" fmla="*/ 411480 w 2702560"/>
                  <a:gd name="connsiteY9" fmla="*/ 1711960 h 1818640"/>
                  <a:gd name="connsiteX10" fmla="*/ 162560 w 2702560"/>
                  <a:gd name="connsiteY10" fmla="*/ 1493520 h 181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02560" h="1818640">
                    <a:moveTo>
                      <a:pt x="162560" y="1493520"/>
                    </a:moveTo>
                    <a:lnTo>
                      <a:pt x="0" y="1082040"/>
                    </a:lnTo>
                    <a:lnTo>
                      <a:pt x="330200" y="452120"/>
                    </a:lnTo>
                    <a:lnTo>
                      <a:pt x="1031240" y="25400"/>
                    </a:lnTo>
                    <a:lnTo>
                      <a:pt x="2042160" y="0"/>
                    </a:lnTo>
                    <a:lnTo>
                      <a:pt x="2575560" y="381000"/>
                    </a:lnTo>
                    <a:lnTo>
                      <a:pt x="2702560" y="909320"/>
                    </a:lnTo>
                    <a:lnTo>
                      <a:pt x="2407920" y="1376680"/>
                    </a:lnTo>
                    <a:lnTo>
                      <a:pt x="1229360" y="1818640"/>
                    </a:lnTo>
                    <a:lnTo>
                      <a:pt x="411480" y="1711960"/>
                    </a:lnTo>
                    <a:lnTo>
                      <a:pt x="162560" y="149352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 76"/>
              <p:cNvSpPr/>
              <p:nvPr/>
            </p:nvSpPr>
            <p:spPr bwMode="auto">
              <a:xfrm>
                <a:off x="6695440" y="4155440"/>
                <a:ext cx="665480" cy="670560"/>
              </a:xfrm>
              <a:custGeom>
                <a:avLst/>
                <a:gdLst>
                  <a:gd name="connsiteX0" fmla="*/ 213360 w 665480"/>
                  <a:gd name="connsiteY0" fmla="*/ 670560 h 670560"/>
                  <a:gd name="connsiteX1" fmla="*/ 0 w 665480"/>
                  <a:gd name="connsiteY1" fmla="*/ 345440 h 670560"/>
                  <a:gd name="connsiteX2" fmla="*/ 142240 w 665480"/>
                  <a:gd name="connsiteY2" fmla="*/ 101600 h 670560"/>
                  <a:gd name="connsiteX3" fmla="*/ 477520 w 665480"/>
                  <a:gd name="connsiteY3" fmla="*/ 0 h 670560"/>
                  <a:gd name="connsiteX4" fmla="*/ 665480 w 665480"/>
                  <a:gd name="connsiteY4" fmla="*/ 38608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5480" h="670560">
                    <a:moveTo>
                      <a:pt x="213360" y="670560"/>
                    </a:moveTo>
                    <a:lnTo>
                      <a:pt x="0" y="345440"/>
                    </a:lnTo>
                    <a:lnTo>
                      <a:pt x="142240" y="101600"/>
                    </a:lnTo>
                    <a:lnTo>
                      <a:pt x="477520" y="0"/>
                    </a:lnTo>
                    <a:lnTo>
                      <a:pt x="665480" y="3860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フリーフォーム 77"/>
              <p:cNvSpPr/>
              <p:nvPr/>
            </p:nvSpPr>
            <p:spPr bwMode="auto">
              <a:xfrm>
                <a:off x="7122160" y="4307840"/>
                <a:ext cx="655320" cy="675640"/>
              </a:xfrm>
              <a:custGeom>
                <a:avLst/>
                <a:gdLst>
                  <a:gd name="connsiteX0" fmla="*/ 91440 w 655320"/>
                  <a:gd name="connsiteY0" fmla="*/ 599440 h 675640"/>
                  <a:gd name="connsiteX1" fmla="*/ 0 w 655320"/>
                  <a:gd name="connsiteY1" fmla="*/ 172720 h 675640"/>
                  <a:gd name="connsiteX2" fmla="*/ 294640 w 655320"/>
                  <a:gd name="connsiteY2" fmla="*/ 0 h 675640"/>
                  <a:gd name="connsiteX3" fmla="*/ 655320 w 655320"/>
                  <a:gd name="connsiteY3" fmla="*/ 223520 h 675640"/>
                  <a:gd name="connsiteX4" fmla="*/ 614680 w 655320"/>
                  <a:gd name="connsiteY4" fmla="*/ 675640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5320" h="675640">
                    <a:moveTo>
                      <a:pt x="91440" y="599440"/>
                    </a:moveTo>
                    <a:lnTo>
                      <a:pt x="0" y="172720"/>
                    </a:lnTo>
                    <a:lnTo>
                      <a:pt x="294640" y="0"/>
                    </a:lnTo>
                    <a:lnTo>
                      <a:pt x="655320" y="223520"/>
                    </a:lnTo>
                    <a:lnTo>
                      <a:pt x="614680" y="67564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 bwMode="auto">
              <a:xfrm>
                <a:off x="7686040" y="4150360"/>
                <a:ext cx="574040" cy="655320"/>
              </a:xfrm>
              <a:custGeom>
                <a:avLst/>
                <a:gdLst>
                  <a:gd name="connsiteX0" fmla="*/ 0 w 574040"/>
                  <a:gd name="connsiteY0" fmla="*/ 492760 h 655320"/>
                  <a:gd name="connsiteX1" fmla="*/ 45720 w 574040"/>
                  <a:gd name="connsiteY1" fmla="*/ 172720 h 655320"/>
                  <a:gd name="connsiteX2" fmla="*/ 228600 w 574040"/>
                  <a:gd name="connsiteY2" fmla="*/ 0 h 655320"/>
                  <a:gd name="connsiteX3" fmla="*/ 574040 w 574040"/>
                  <a:gd name="connsiteY3" fmla="*/ 182880 h 655320"/>
                  <a:gd name="connsiteX4" fmla="*/ 558800 w 574040"/>
                  <a:gd name="connsiteY4" fmla="*/ 65532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" h="655320">
                    <a:moveTo>
                      <a:pt x="0" y="492760"/>
                    </a:moveTo>
                    <a:lnTo>
                      <a:pt x="45720" y="172720"/>
                    </a:lnTo>
                    <a:lnTo>
                      <a:pt x="228600" y="0"/>
                    </a:lnTo>
                    <a:lnTo>
                      <a:pt x="574040" y="182880"/>
                    </a:lnTo>
                    <a:lnTo>
                      <a:pt x="558800" y="65532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 79"/>
              <p:cNvSpPr/>
              <p:nvPr/>
            </p:nvSpPr>
            <p:spPr bwMode="auto">
              <a:xfrm>
                <a:off x="6380480" y="4632960"/>
                <a:ext cx="568960" cy="584200"/>
              </a:xfrm>
              <a:custGeom>
                <a:avLst/>
                <a:gdLst>
                  <a:gd name="connsiteX0" fmla="*/ 568960 w 568960"/>
                  <a:gd name="connsiteY0" fmla="*/ 218440 h 584200"/>
                  <a:gd name="connsiteX1" fmla="*/ 223520 w 568960"/>
                  <a:gd name="connsiteY1" fmla="*/ 0 h 584200"/>
                  <a:gd name="connsiteX2" fmla="*/ 0 w 568960"/>
                  <a:gd name="connsiteY2" fmla="*/ 177800 h 584200"/>
                  <a:gd name="connsiteX3" fmla="*/ 55880 w 568960"/>
                  <a:gd name="connsiteY3" fmla="*/ 436880 h 584200"/>
                  <a:gd name="connsiteX4" fmla="*/ 345440 w 568960"/>
                  <a:gd name="connsiteY4" fmla="*/ 5842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8960" h="584200">
                    <a:moveTo>
                      <a:pt x="568960" y="218440"/>
                    </a:moveTo>
                    <a:lnTo>
                      <a:pt x="223520" y="0"/>
                    </a:lnTo>
                    <a:lnTo>
                      <a:pt x="0" y="177800"/>
                    </a:lnTo>
                    <a:lnTo>
                      <a:pt x="55880" y="436880"/>
                    </a:lnTo>
                    <a:lnTo>
                      <a:pt x="345440" y="58420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フリーフォーム 80"/>
              <p:cNvSpPr/>
              <p:nvPr/>
            </p:nvSpPr>
            <p:spPr bwMode="auto">
              <a:xfrm>
                <a:off x="6680200" y="4815840"/>
                <a:ext cx="614680" cy="548640"/>
              </a:xfrm>
              <a:custGeom>
                <a:avLst/>
                <a:gdLst>
                  <a:gd name="connsiteX0" fmla="*/ 614680 w 614680"/>
                  <a:gd name="connsiteY0" fmla="*/ 116840 h 548640"/>
                  <a:gd name="connsiteX1" fmla="*/ 106680 w 614680"/>
                  <a:gd name="connsiteY1" fmla="*/ 0 h 548640"/>
                  <a:gd name="connsiteX2" fmla="*/ 0 w 614680"/>
                  <a:gd name="connsiteY2" fmla="*/ 441960 h 548640"/>
                  <a:gd name="connsiteX3" fmla="*/ 477520 w 614680"/>
                  <a:gd name="connsiteY3" fmla="*/ 548640 h 548640"/>
                  <a:gd name="connsiteX4" fmla="*/ 563880 w 614680"/>
                  <a:gd name="connsiteY4" fmla="*/ 50292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680" h="548640">
                    <a:moveTo>
                      <a:pt x="614680" y="116840"/>
                    </a:moveTo>
                    <a:lnTo>
                      <a:pt x="106680" y="0"/>
                    </a:lnTo>
                    <a:lnTo>
                      <a:pt x="0" y="441960"/>
                    </a:lnTo>
                    <a:lnTo>
                      <a:pt x="477520" y="548640"/>
                    </a:lnTo>
                    <a:lnTo>
                      <a:pt x="563880" y="50292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フリーフォーム 81"/>
              <p:cNvSpPr/>
              <p:nvPr/>
            </p:nvSpPr>
            <p:spPr bwMode="auto">
              <a:xfrm>
                <a:off x="6924040" y="5232400"/>
                <a:ext cx="675640" cy="609600"/>
              </a:xfrm>
              <a:custGeom>
                <a:avLst/>
                <a:gdLst>
                  <a:gd name="connsiteX0" fmla="*/ 457200 w 675640"/>
                  <a:gd name="connsiteY0" fmla="*/ 0 h 609600"/>
                  <a:gd name="connsiteX1" fmla="*/ 152400 w 675640"/>
                  <a:gd name="connsiteY1" fmla="*/ 76200 h 609600"/>
                  <a:gd name="connsiteX2" fmla="*/ 0 w 675640"/>
                  <a:gd name="connsiteY2" fmla="*/ 452120 h 609600"/>
                  <a:gd name="connsiteX3" fmla="*/ 304800 w 675640"/>
                  <a:gd name="connsiteY3" fmla="*/ 609600 h 609600"/>
                  <a:gd name="connsiteX4" fmla="*/ 675640 w 675640"/>
                  <a:gd name="connsiteY4" fmla="*/ 355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640" h="609600">
                    <a:moveTo>
                      <a:pt x="457200" y="0"/>
                    </a:moveTo>
                    <a:lnTo>
                      <a:pt x="152400" y="76200"/>
                    </a:lnTo>
                    <a:lnTo>
                      <a:pt x="0" y="452120"/>
                    </a:lnTo>
                    <a:lnTo>
                      <a:pt x="304800" y="609600"/>
                    </a:lnTo>
                    <a:lnTo>
                      <a:pt x="675640" y="35560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 82"/>
              <p:cNvSpPr/>
              <p:nvPr/>
            </p:nvSpPr>
            <p:spPr bwMode="auto">
              <a:xfrm>
                <a:off x="6238240" y="5100320"/>
                <a:ext cx="416560" cy="563880"/>
              </a:xfrm>
              <a:custGeom>
                <a:avLst/>
                <a:gdLst>
                  <a:gd name="connsiteX0" fmla="*/ 391160 w 416560"/>
                  <a:gd name="connsiteY0" fmla="*/ 0 h 563880"/>
                  <a:gd name="connsiteX1" fmla="*/ 15240 w 416560"/>
                  <a:gd name="connsiteY1" fmla="*/ 0 h 563880"/>
                  <a:gd name="connsiteX2" fmla="*/ 0 w 416560"/>
                  <a:gd name="connsiteY2" fmla="*/ 441960 h 563880"/>
                  <a:gd name="connsiteX3" fmla="*/ 416560 w 416560"/>
                  <a:gd name="connsiteY3" fmla="*/ 563880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560" h="563880">
                    <a:moveTo>
                      <a:pt x="391160" y="0"/>
                    </a:moveTo>
                    <a:lnTo>
                      <a:pt x="15240" y="0"/>
                    </a:lnTo>
                    <a:lnTo>
                      <a:pt x="0" y="441960"/>
                    </a:lnTo>
                    <a:lnTo>
                      <a:pt x="416560" y="5638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 bwMode="auto">
              <a:xfrm>
                <a:off x="6517640" y="5278120"/>
                <a:ext cx="482600" cy="462280"/>
              </a:xfrm>
              <a:custGeom>
                <a:avLst/>
                <a:gdLst>
                  <a:gd name="connsiteX0" fmla="*/ 482600 w 482600"/>
                  <a:gd name="connsiteY0" fmla="*/ 0 h 462280"/>
                  <a:gd name="connsiteX1" fmla="*/ 101600 w 482600"/>
                  <a:gd name="connsiteY1" fmla="*/ 15240 h 462280"/>
                  <a:gd name="connsiteX2" fmla="*/ 0 w 482600"/>
                  <a:gd name="connsiteY2" fmla="*/ 447040 h 462280"/>
                  <a:gd name="connsiteX3" fmla="*/ 355600 w 482600"/>
                  <a:gd name="connsiteY3" fmla="*/ 46228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00" h="462280">
                    <a:moveTo>
                      <a:pt x="482600" y="0"/>
                    </a:moveTo>
                    <a:lnTo>
                      <a:pt x="101600" y="15240"/>
                    </a:lnTo>
                    <a:lnTo>
                      <a:pt x="0" y="447040"/>
                    </a:lnTo>
                    <a:lnTo>
                      <a:pt x="355600" y="4622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 bwMode="auto">
              <a:xfrm>
                <a:off x="6710680" y="5638800"/>
                <a:ext cx="497840" cy="391160"/>
              </a:xfrm>
              <a:custGeom>
                <a:avLst/>
                <a:gdLst>
                  <a:gd name="connsiteX0" fmla="*/ 477520 w 497840"/>
                  <a:gd name="connsiteY0" fmla="*/ 101600 h 391160"/>
                  <a:gd name="connsiteX1" fmla="*/ 35560 w 497840"/>
                  <a:gd name="connsiteY1" fmla="*/ 0 h 391160"/>
                  <a:gd name="connsiteX2" fmla="*/ 0 w 497840"/>
                  <a:gd name="connsiteY2" fmla="*/ 325120 h 391160"/>
                  <a:gd name="connsiteX3" fmla="*/ 497840 w 497840"/>
                  <a:gd name="connsiteY3" fmla="*/ 391160 h 39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7840" h="391160">
                    <a:moveTo>
                      <a:pt x="477520" y="101600"/>
                    </a:moveTo>
                    <a:lnTo>
                      <a:pt x="35560" y="0"/>
                    </a:lnTo>
                    <a:lnTo>
                      <a:pt x="0" y="325120"/>
                    </a:lnTo>
                    <a:lnTo>
                      <a:pt x="497840" y="39116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7640320" y="4947920"/>
                <a:ext cx="599440" cy="589280"/>
              </a:xfrm>
              <a:custGeom>
                <a:avLst/>
                <a:gdLst>
                  <a:gd name="connsiteX0" fmla="*/ 0 w 599440"/>
                  <a:gd name="connsiteY0" fmla="*/ 0 h 589280"/>
                  <a:gd name="connsiteX1" fmla="*/ 477520 w 599440"/>
                  <a:gd name="connsiteY1" fmla="*/ 25400 h 589280"/>
                  <a:gd name="connsiteX2" fmla="*/ 599440 w 599440"/>
                  <a:gd name="connsiteY2" fmla="*/ 365760 h 589280"/>
                  <a:gd name="connsiteX3" fmla="*/ 177800 w 599440"/>
                  <a:gd name="connsiteY3" fmla="*/ 58928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9440" h="589280">
                    <a:moveTo>
                      <a:pt x="0" y="0"/>
                    </a:moveTo>
                    <a:lnTo>
                      <a:pt x="477520" y="25400"/>
                    </a:lnTo>
                    <a:lnTo>
                      <a:pt x="599440" y="365760"/>
                    </a:lnTo>
                    <a:lnTo>
                      <a:pt x="177800" y="5892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フリーフォーム 86"/>
              <p:cNvSpPr/>
              <p:nvPr/>
            </p:nvSpPr>
            <p:spPr bwMode="auto">
              <a:xfrm>
                <a:off x="8056880" y="4826000"/>
                <a:ext cx="574040" cy="436880"/>
              </a:xfrm>
              <a:custGeom>
                <a:avLst/>
                <a:gdLst>
                  <a:gd name="connsiteX0" fmla="*/ 0 w 574040"/>
                  <a:gd name="connsiteY0" fmla="*/ 40640 h 436880"/>
                  <a:gd name="connsiteX1" fmla="*/ 411480 w 574040"/>
                  <a:gd name="connsiteY1" fmla="*/ 0 h 436880"/>
                  <a:gd name="connsiteX2" fmla="*/ 574040 w 574040"/>
                  <a:gd name="connsiteY2" fmla="*/ 314960 h 436880"/>
                  <a:gd name="connsiteX3" fmla="*/ 111760 w 574040"/>
                  <a:gd name="connsiteY3" fmla="*/ 43688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040" h="436880">
                    <a:moveTo>
                      <a:pt x="0" y="40640"/>
                    </a:moveTo>
                    <a:lnTo>
                      <a:pt x="411480" y="0"/>
                    </a:lnTo>
                    <a:lnTo>
                      <a:pt x="574040" y="314960"/>
                    </a:lnTo>
                    <a:lnTo>
                      <a:pt x="111760" y="4368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>
                <a:off x="8209280" y="4282440"/>
                <a:ext cx="640080" cy="497840"/>
              </a:xfrm>
              <a:custGeom>
                <a:avLst/>
                <a:gdLst>
                  <a:gd name="connsiteX0" fmla="*/ 0 w 640080"/>
                  <a:gd name="connsiteY0" fmla="*/ 121920 h 497840"/>
                  <a:gd name="connsiteX1" fmla="*/ 543560 w 640080"/>
                  <a:gd name="connsiteY1" fmla="*/ 0 h 497840"/>
                  <a:gd name="connsiteX2" fmla="*/ 640080 w 640080"/>
                  <a:gd name="connsiteY2" fmla="*/ 365760 h 497840"/>
                  <a:gd name="connsiteX3" fmla="*/ 254000 w 64008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0080" h="497840">
                    <a:moveTo>
                      <a:pt x="0" y="121920"/>
                    </a:moveTo>
                    <a:lnTo>
                      <a:pt x="543560" y="0"/>
                    </a:lnTo>
                    <a:lnTo>
                      <a:pt x="640080" y="365760"/>
                    </a:lnTo>
                    <a:lnTo>
                      <a:pt x="254000" y="49784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>
                <a:off x="8575040" y="4638040"/>
                <a:ext cx="487680" cy="508000"/>
              </a:xfrm>
              <a:custGeom>
                <a:avLst/>
                <a:gdLst>
                  <a:gd name="connsiteX0" fmla="*/ 0 w 487680"/>
                  <a:gd name="connsiteY0" fmla="*/ 167640 h 508000"/>
                  <a:gd name="connsiteX1" fmla="*/ 406400 w 487680"/>
                  <a:gd name="connsiteY1" fmla="*/ 0 h 508000"/>
                  <a:gd name="connsiteX2" fmla="*/ 487680 w 487680"/>
                  <a:gd name="connsiteY2" fmla="*/ 467360 h 508000"/>
                  <a:gd name="connsiteX3" fmla="*/ 218440 w 487680"/>
                  <a:gd name="connsiteY3" fmla="*/ 5080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80" h="508000">
                    <a:moveTo>
                      <a:pt x="0" y="167640"/>
                    </a:moveTo>
                    <a:lnTo>
                      <a:pt x="406400" y="0"/>
                    </a:lnTo>
                    <a:lnTo>
                      <a:pt x="487680" y="467360"/>
                    </a:lnTo>
                    <a:lnTo>
                      <a:pt x="218440" y="50800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 bwMode="auto">
              <a:xfrm>
                <a:off x="8544560" y="5227320"/>
                <a:ext cx="431800" cy="340360"/>
              </a:xfrm>
              <a:custGeom>
                <a:avLst/>
                <a:gdLst>
                  <a:gd name="connsiteX0" fmla="*/ 0 w 431800"/>
                  <a:gd name="connsiteY0" fmla="*/ 15240 h 340360"/>
                  <a:gd name="connsiteX1" fmla="*/ 426720 w 431800"/>
                  <a:gd name="connsiteY1" fmla="*/ 0 h 340360"/>
                  <a:gd name="connsiteX2" fmla="*/ 431800 w 431800"/>
                  <a:gd name="connsiteY2" fmla="*/ 304800 h 340360"/>
                  <a:gd name="connsiteX3" fmla="*/ 60960 w 431800"/>
                  <a:gd name="connsiteY3" fmla="*/ 330200 h 340360"/>
                  <a:gd name="connsiteX4" fmla="*/ 60960 w 431800"/>
                  <a:gd name="connsiteY4" fmla="*/ 330200 h 340360"/>
                  <a:gd name="connsiteX5" fmla="*/ 40640 w 431800"/>
                  <a:gd name="connsiteY5" fmla="*/ 340360 h 340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1800" h="340360">
                    <a:moveTo>
                      <a:pt x="0" y="15240"/>
                    </a:moveTo>
                    <a:lnTo>
                      <a:pt x="426720" y="0"/>
                    </a:lnTo>
                    <a:cubicBezTo>
                      <a:pt x="428413" y="101600"/>
                      <a:pt x="430107" y="203200"/>
                      <a:pt x="431800" y="304800"/>
                    </a:cubicBezTo>
                    <a:lnTo>
                      <a:pt x="60960" y="330200"/>
                    </a:lnTo>
                    <a:lnTo>
                      <a:pt x="60960" y="330200"/>
                    </a:lnTo>
                    <a:lnTo>
                      <a:pt x="40640" y="34036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 90"/>
              <p:cNvSpPr/>
              <p:nvPr/>
            </p:nvSpPr>
            <p:spPr bwMode="auto">
              <a:xfrm>
                <a:off x="8199120" y="5283200"/>
                <a:ext cx="513080" cy="462280"/>
              </a:xfrm>
              <a:custGeom>
                <a:avLst/>
                <a:gdLst>
                  <a:gd name="connsiteX0" fmla="*/ 177800 w 513080"/>
                  <a:gd name="connsiteY0" fmla="*/ 0 h 462280"/>
                  <a:gd name="connsiteX1" fmla="*/ 513080 w 513080"/>
                  <a:gd name="connsiteY1" fmla="*/ 101600 h 462280"/>
                  <a:gd name="connsiteX2" fmla="*/ 467360 w 513080"/>
                  <a:gd name="connsiteY2" fmla="*/ 462280 h 462280"/>
                  <a:gd name="connsiteX3" fmla="*/ 0 w 513080"/>
                  <a:gd name="connsiteY3" fmla="*/ 26924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3080" h="462280">
                    <a:moveTo>
                      <a:pt x="177800" y="0"/>
                    </a:moveTo>
                    <a:lnTo>
                      <a:pt x="513080" y="101600"/>
                    </a:lnTo>
                    <a:lnTo>
                      <a:pt x="467360" y="462280"/>
                    </a:lnTo>
                    <a:lnTo>
                      <a:pt x="0" y="26924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 91"/>
              <p:cNvSpPr/>
              <p:nvPr/>
            </p:nvSpPr>
            <p:spPr bwMode="auto">
              <a:xfrm>
                <a:off x="7757160" y="5461000"/>
                <a:ext cx="553720" cy="426720"/>
              </a:xfrm>
              <a:custGeom>
                <a:avLst/>
                <a:gdLst>
                  <a:gd name="connsiteX0" fmla="*/ 345440 w 553720"/>
                  <a:gd name="connsiteY0" fmla="*/ 0 h 426720"/>
                  <a:gd name="connsiteX1" fmla="*/ 553720 w 553720"/>
                  <a:gd name="connsiteY1" fmla="*/ 335280 h 426720"/>
                  <a:gd name="connsiteX2" fmla="*/ 127000 w 553720"/>
                  <a:gd name="connsiteY2" fmla="*/ 426720 h 426720"/>
                  <a:gd name="connsiteX3" fmla="*/ 0 w 553720"/>
                  <a:gd name="connsiteY3" fmla="*/ 18288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720" h="426720">
                    <a:moveTo>
                      <a:pt x="345440" y="0"/>
                    </a:moveTo>
                    <a:lnTo>
                      <a:pt x="553720" y="335280"/>
                    </a:lnTo>
                    <a:lnTo>
                      <a:pt x="127000" y="426720"/>
                    </a:lnTo>
                    <a:lnTo>
                      <a:pt x="0" y="18288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7294880" y="5755640"/>
                <a:ext cx="477520" cy="320040"/>
              </a:xfrm>
              <a:custGeom>
                <a:avLst/>
                <a:gdLst>
                  <a:gd name="connsiteX0" fmla="*/ 477520 w 477520"/>
                  <a:gd name="connsiteY0" fmla="*/ 50800 h 320040"/>
                  <a:gd name="connsiteX1" fmla="*/ 340360 w 477520"/>
                  <a:gd name="connsiteY1" fmla="*/ 320040 h 320040"/>
                  <a:gd name="connsiteX2" fmla="*/ 0 w 477520"/>
                  <a:gd name="connsiteY2" fmla="*/ 259080 h 320040"/>
                  <a:gd name="connsiteX3" fmla="*/ 101600 w 477520"/>
                  <a:gd name="connsiteY3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320040">
                    <a:moveTo>
                      <a:pt x="477520" y="50800"/>
                    </a:moveTo>
                    <a:lnTo>
                      <a:pt x="340360" y="320040"/>
                    </a:lnTo>
                    <a:lnTo>
                      <a:pt x="0" y="259080"/>
                    </a:lnTo>
                    <a:lnTo>
                      <a:pt x="101600" y="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4109598" y="3291754"/>
            <a:ext cx="1743502" cy="964307"/>
            <a:chOff x="1285240" y="2534920"/>
            <a:chExt cx="4114800" cy="2275840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99" name="フリーフォーム 98"/>
            <p:cNvSpPr/>
            <p:nvPr/>
          </p:nvSpPr>
          <p:spPr bwMode="auto">
            <a:xfrm>
              <a:off x="4810760" y="2987040"/>
              <a:ext cx="589280" cy="1402080"/>
            </a:xfrm>
            <a:custGeom>
              <a:avLst/>
              <a:gdLst>
                <a:gd name="connsiteX0" fmla="*/ 45720 w 589280"/>
                <a:gd name="connsiteY0" fmla="*/ 375920 h 1402080"/>
                <a:gd name="connsiteX1" fmla="*/ 157480 w 589280"/>
                <a:gd name="connsiteY1" fmla="*/ 132080 h 1402080"/>
                <a:gd name="connsiteX2" fmla="*/ 467360 w 589280"/>
                <a:gd name="connsiteY2" fmla="*/ 0 h 1402080"/>
                <a:gd name="connsiteX3" fmla="*/ 589280 w 589280"/>
                <a:gd name="connsiteY3" fmla="*/ 172720 h 1402080"/>
                <a:gd name="connsiteX4" fmla="*/ 406400 w 589280"/>
                <a:gd name="connsiteY4" fmla="*/ 731520 h 1402080"/>
                <a:gd name="connsiteX5" fmla="*/ 518160 w 589280"/>
                <a:gd name="connsiteY5" fmla="*/ 1188720 h 1402080"/>
                <a:gd name="connsiteX6" fmla="*/ 436880 w 589280"/>
                <a:gd name="connsiteY6" fmla="*/ 1402080 h 1402080"/>
                <a:gd name="connsiteX7" fmla="*/ 167640 w 589280"/>
                <a:gd name="connsiteY7" fmla="*/ 1371600 h 1402080"/>
                <a:gd name="connsiteX8" fmla="*/ 20320 w 589280"/>
                <a:gd name="connsiteY8" fmla="*/ 1244600 h 1402080"/>
                <a:gd name="connsiteX9" fmla="*/ 0 w 589280"/>
                <a:gd name="connsiteY9" fmla="*/ 949960 h 1402080"/>
                <a:gd name="connsiteX10" fmla="*/ 45720 w 589280"/>
                <a:gd name="connsiteY10" fmla="*/ 375920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9280" h="1402080">
                  <a:moveTo>
                    <a:pt x="45720" y="375920"/>
                  </a:moveTo>
                  <a:lnTo>
                    <a:pt x="157480" y="132080"/>
                  </a:lnTo>
                  <a:lnTo>
                    <a:pt x="467360" y="0"/>
                  </a:lnTo>
                  <a:lnTo>
                    <a:pt x="589280" y="172720"/>
                  </a:lnTo>
                  <a:lnTo>
                    <a:pt x="406400" y="731520"/>
                  </a:lnTo>
                  <a:lnTo>
                    <a:pt x="518160" y="1188720"/>
                  </a:lnTo>
                  <a:lnTo>
                    <a:pt x="436880" y="1402080"/>
                  </a:lnTo>
                  <a:lnTo>
                    <a:pt x="167640" y="1371600"/>
                  </a:lnTo>
                  <a:lnTo>
                    <a:pt x="20320" y="1244600"/>
                  </a:lnTo>
                  <a:lnTo>
                    <a:pt x="0" y="949960"/>
                  </a:lnTo>
                  <a:lnTo>
                    <a:pt x="45720" y="3759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 99"/>
            <p:cNvSpPr/>
            <p:nvPr/>
          </p:nvSpPr>
          <p:spPr bwMode="auto">
            <a:xfrm>
              <a:off x="2677160" y="2534920"/>
              <a:ext cx="1996440" cy="843280"/>
            </a:xfrm>
            <a:custGeom>
              <a:avLst/>
              <a:gdLst>
                <a:gd name="connsiteX0" fmla="*/ 0 w 1996440"/>
                <a:gd name="connsiteY0" fmla="*/ 330200 h 843280"/>
                <a:gd name="connsiteX1" fmla="*/ 213360 w 1996440"/>
                <a:gd name="connsiteY1" fmla="*/ 0 h 843280"/>
                <a:gd name="connsiteX2" fmla="*/ 543560 w 1996440"/>
                <a:gd name="connsiteY2" fmla="*/ 182880 h 843280"/>
                <a:gd name="connsiteX3" fmla="*/ 792480 w 1996440"/>
                <a:gd name="connsiteY3" fmla="*/ 71120 h 843280"/>
                <a:gd name="connsiteX4" fmla="*/ 960120 w 1996440"/>
                <a:gd name="connsiteY4" fmla="*/ 162560 h 843280"/>
                <a:gd name="connsiteX5" fmla="*/ 1153160 w 1996440"/>
                <a:gd name="connsiteY5" fmla="*/ 45720 h 843280"/>
                <a:gd name="connsiteX6" fmla="*/ 1529080 w 1996440"/>
                <a:gd name="connsiteY6" fmla="*/ 355600 h 843280"/>
                <a:gd name="connsiteX7" fmla="*/ 1996440 w 1996440"/>
                <a:gd name="connsiteY7" fmla="*/ 563880 h 843280"/>
                <a:gd name="connsiteX8" fmla="*/ 1737360 w 1996440"/>
                <a:gd name="connsiteY8" fmla="*/ 726440 h 843280"/>
                <a:gd name="connsiteX9" fmla="*/ 1625600 w 1996440"/>
                <a:gd name="connsiteY9" fmla="*/ 843280 h 843280"/>
                <a:gd name="connsiteX10" fmla="*/ 960120 w 1996440"/>
                <a:gd name="connsiteY10" fmla="*/ 401320 h 843280"/>
                <a:gd name="connsiteX11" fmla="*/ 0 w 1996440"/>
                <a:gd name="connsiteY11" fmla="*/ 330200 h 84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6440" h="843280">
                  <a:moveTo>
                    <a:pt x="0" y="330200"/>
                  </a:moveTo>
                  <a:lnTo>
                    <a:pt x="213360" y="0"/>
                  </a:lnTo>
                  <a:lnTo>
                    <a:pt x="543560" y="182880"/>
                  </a:lnTo>
                  <a:lnTo>
                    <a:pt x="792480" y="71120"/>
                  </a:lnTo>
                  <a:lnTo>
                    <a:pt x="960120" y="162560"/>
                  </a:lnTo>
                  <a:lnTo>
                    <a:pt x="1153160" y="45720"/>
                  </a:lnTo>
                  <a:lnTo>
                    <a:pt x="1529080" y="355600"/>
                  </a:lnTo>
                  <a:lnTo>
                    <a:pt x="1996440" y="563880"/>
                  </a:lnTo>
                  <a:lnTo>
                    <a:pt x="1737360" y="726440"/>
                  </a:lnTo>
                  <a:lnTo>
                    <a:pt x="1625600" y="843280"/>
                  </a:lnTo>
                  <a:lnTo>
                    <a:pt x="960120" y="401320"/>
                  </a:lnTo>
                  <a:lnTo>
                    <a:pt x="0" y="33020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 100"/>
            <p:cNvSpPr/>
            <p:nvPr/>
          </p:nvSpPr>
          <p:spPr bwMode="auto">
            <a:xfrm>
              <a:off x="2809240" y="4267200"/>
              <a:ext cx="604520" cy="543560"/>
            </a:xfrm>
            <a:custGeom>
              <a:avLst/>
              <a:gdLst>
                <a:gd name="connsiteX0" fmla="*/ 0 w 604520"/>
                <a:gd name="connsiteY0" fmla="*/ 0 h 543560"/>
                <a:gd name="connsiteX1" fmla="*/ 309880 w 604520"/>
                <a:gd name="connsiteY1" fmla="*/ 386080 h 543560"/>
                <a:gd name="connsiteX2" fmla="*/ 482600 w 604520"/>
                <a:gd name="connsiteY2" fmla="*/ 543560 h 543560"/>
                <a:gd name="connsiteX3" fmla="*/ 604520 w 604520"/>
                <a:gd name="connsiteY3" fmla="*/ 360680 h 543560"/>
                <a:gd name="connsiteX4" fmla="*/ 523240 w 604520"/>
                <a:gd name="connsiteY4" fmla="*/ 218440 h 543560"/>
                <a:gd name="connsiteX5" fmla="*/ 0 w 604520"/>
                <a:gd name="connsiteY5" fmla="*/ 0 h 54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520" h="543560">
                  <a:moveTo>
                    <a:pt x="0" y="0"/>
                  </a:moveTo>
                  <a:lnTo>
                    <a:pt x="309880" y="386080"/>
                  </a:lnTo>
                  <a:lnTo>
                    <a:pt x="482600" y="543560"/>
                  </a:lnTo>
                  <a:lnTo>
                    <a:pt x="604520" y="360680"/>
                  </a:lnTo>
                  <a:lnTo>
                    <a:pt x="523240" y="218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 101"/>
            <p:cNvSpPr/>
            <p:nvPr/>
          </p:nvSpPr>
          <p:spPr bwMode="auto">
            <a:xfrm>
              <a:off x="3779520" y="4109720"/>
              <a:ext cx="833120" cy="401320"/>
            </a:xfrm>
            <a:custGeom>
              <a:avLst/>
              <a:gdLst>
                <a:gd name="connsiteX0" fmla="*/ 0 w 833120"/>
                <a:gd name="connsiteY0" fmla="*/ 101600 h 401320"/>
                <a:gd name="connsiteX1" fmla="*/ 248920 w 833120"/>
                <a:gd name="connsiteY1" fmla="*/ 320040 h 401320"/>
                <a:gd name="connsiteX2" fmla="*/ 513080 w 833120"/>
                <a:gd name="connsiteY2" fmla="*/ 401320 h 401320"/>
                <a:gd name="connsiteX3" fmla="*/ 762000 w 833120"/>
                <a:gd name="connsiteY3" fmla="*/ 233680 h 401320"/>
                <a:gd name="connsiteX4" fmla="*/ 833120 w 833120"/>
                <a:gd name="connsiteY4" fmla="*/ 60960 h 401320"/>
                <a:gd name="connsiteX5" fmla="*/ 274320 w 833120"/>
                <a:gd name="connsiteY5" fmla="*/ 0 h 401320"/>
                <a:gd name="connsiteX6" fmla="*/ 0 w 833120"/>
                <a:gd name="connsiteY6" fmla="*/ 101600 h 4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120" h="401320">
                  <a:moveTo>
                    <a:pt x="0" y="101600"/>
                  </a:moveTo>
                  <a:lnTo>
                    <a:pt x="248920" y="320040"/>
                  </a:lnTo>
                  <a:lnTo>
                    <a:pt x="513080" y="401320"/>
                  </a:lnTo>
                  <a:lnTo>
                    <a:pt x="762000" y="233680"/>
                  </a:lnTo>
                  <a:lnTo>
                    <a:pt x="833120" y="60960"/>
                  </a:lnTo>
                  <a:lnTo>
                    <a:pt x="274320" y="0"/>
                  </a:lnTo>
                  <a:lnTo>
                    <a:pt x="0" y="10160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 102"/>
            <p:cNvSpPr/>
            <p:nvPr/>
          </p:nvSpPr>
          <p:spPr bwMode="auto">
            <a:xfrm>
              <a:off x="1630680" y="2748280"/>
              <a:ext cx="3357880" cy="1681480"/>
            </a:xfrm>
            <a:custGeom>
              <a:avLst/>
              <a:gdLst>
                <a:gd name="connsiteX0" fmla="*/ 0 w 3357880"/>
                <a:gd name="connsiteY0" fmla="*/ 741680 h 1681480"/>
                <a:gd name="connsiteX1" fmla="*/ 574040 w 3357880"/>
                <a:gd name="connsiteY1" fmla="*/ 187960 h 1681480"/>
                <a:gd name="connsiteX2" fmla="*/ 1325880 w 3357880"/>
                <a:gd name="connsiteY2" fmla="*/ 0 h 1681480"/>
                <a:gd name="connsiteX3" fmla="*/ 2128520 w 3357880"/>
                <a:gd name="connsiteY3" fmla="*/ 111760 h 1681480"/>
                <a:gd name="connsiteX4" fmla="*/ 2849880 w 3357880"/>
                <a:gd name="connsiteY4" fmla="*/ 660400 h 1681480"/>
                <a:gd name="connsiteX5" fmla="*/ 3251200 w 3357880"/>
                <a:gd name="connsiteY5" fmla="*/ 553720 h 1681480"/>
                <a:gd name="connsiteX6" fmla="*/ 3357880 w 3357880"/>
                <a:gd name="connsiteY6" fmla="*/ 934720 h 1681480"/>
                <a:gd name="connsiteX7" fmla="*/ 3205480 w 3357880"/>
                <a:gd name="connsiteY7" fmla="*/ 1371600 h 1681480"/>
                <a:gd name="connsiteX8" fmla="*/ 2865120 w 3357880"/>
                <a:gd name="connsiteY8" fmla="*/ 1239520 h 1681480"/>
                <a:gd name="connsiteX9" fmla="*/ 2235200 w 3357880"/>
                <a:gd name="connsiteY9" fmla="*/ 1544320 h 1681480"/>
                <a:gd name="connsiteX10" fmla="*/ 1259840 w 3357880"/>
                <a:gd name="connsiteY10" fmla="*/ 1681480 h 1681480"/>
                <a:gd name="connsiteX11" fmla="*/ 599440 w 3357880"/>
                <a:gd name="connsiteY11" fmla="*/ 1640840 h 1681480"/>
                <a:gd name="connsiteX12" fmla="*/ 116840 w 3357880"/>
                <a:gd name="connsiteY12" fmla="*/ 1417320 h 1681480"/>
                <a:gd name="connsiteX13" fmla="*/ 614680 w 3357880"/>
                <a:gd name="connsiteY13" fmla="*/ 1305560 h 1681480"/>
                <a:gd name="connsiteX14" fmla="*/ 0 w 3357880"/>
                <a:gd name="connsiteY14" fmla="*/ 741680 h 168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57880" h="1681480">
                  <a:moveTo>
                    <a:pt x="0" y="741680"/>
                  </a:moveTo>
                  <a:lnTo>
                    <a:pt x="574040" y="187960"/>
                  </a:lnTo>
                  <a:lnTo>
                    <a:pt x="1325880" y="0"/>
                  </a:lnTo>
                  <a:lnTo>
                    <a:pt x="2128520" y="111760"/>
                  </a:lnTo>
                  <a:lnTo>
                    <a:pt x="2849880" y="660400"/>
                  </a:lnTo>
                  <a:lnTo>
                    <a:pt x="3251200" y="553720"/>
                  </a:lnTo>
                  <a:lnTo>
                    <a:pt x="3357880" y="934720"/>
                  </a:lnTo>
                  <a:lnTo>
                    <a:pt x="3205480" y="1371600"/>
                  </a:lnTo>
                  <a:lnTo>
                    <a:pt x="2865120" y="1239520"/>
                  </a:lnTo>
                  <a:lnTo>
                    <a:pt x="2235200" y="1544320"/>
                  </a:lnTo>
                  <a:lnTo>
                    <a:pt x="1259840" y="1681480"/>
                  </a:lnTo>
                  <a:lnTo>
                    <a:pt x="599440" y="1640840"/>
                  </a:lnTo>
                  <a:lnTo>
                    <a:pt x="116840" y="1417320"/>
                  </a:lnTo>
                  <a:lnTo>
                    <a:pt x="614680" y="1305560"/>
                  </a:lnTo>
                  <a:lnTo>
                    <a:pt x="0" y="7416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 103"/>
            <p:cNvSpPr/>
            <p:nvPr/>
          </p:nvSpPr>
          <p:spPr bwMode="auto">
            <a:xfrm>
              <a:off x="1468120" y="3408680"/>
              <a:ext cx="792480" cy="635000"/>
            </a:xfrm>
            <a:custGeom>
              <a:avLst/>
              <a:gdLst>
                <a:gd name="connsiteX0" fmla="*/ 792480 w 792480"/>
                <a:gd name="connsiteY0" fmla="*/ 635000 h 635000"/>
                <a:gd name="connsiteX1" fmla="*/ 533400 w 792480"/>
                <a:gd name="connsiteY1" fmla="*/ 274320 h 635000"/>
                <a:gd name="connsiteX2" fmla="*/ 238760 w 792480"/>
                <a:gd name="connsiteY2" fmla="*/ 5080 h 635000"/>
                <a:gd name="connsiteX3" fmla="*/ 66040 w 792480"/>
                <a:gd name="connsiteY3" fmla="*/ 0 h 635000"/>
                <a:gd name="connsiteX4" fmla="*/ 0 w 792480"/>
                <a:gd name="connsiteY4" fmla="*/ 127000 h 635000"/>
                <a:gd name="connsiteX5" fmla="*/ 127000 w 792480"/>
                <a:gd name="connsiteY5" fmla="*/ 254000 h 635000"/>
                <a:gd name="connsiteX6" fmla="*/ 386080 w 792480"/>
                <a:gd name="connsiteY6" fmla="*/ 355600 h 635000"/>
                <a:gd name="connsiteX7" fmla="*/ 792480 w 792480"/>
                <a:gd name="connsiteY7" fmla="*/ 63500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635000">
                  <a:moveTo>
                    <a:pt x="792480" y="635000"/>
                  </a:moveTo>
                  <a:lnTo>
                    <a:pt x="533400" y="274320"/>
                  </a:lnTo>
                  <a:lnTo>
                    <a:pt x="238760" y="5080"/>
                  </a:lnTo>
                  <a:lnTo>
                    <a:pt x="66040" y="0"/>
                  </a:lnTo>
                  <a:lnTo>
                    <a:pt x="0" y="127000"/>
                  </a:lnTo>
                  <a:lnTo>
                    <a:pt x="127000" y="254000"/>
                  </a:lnTo>
                  <a:lnTo>
                    <a:pt x="386080" y="355600"/>
                  </a:lnTo>
                  <a:lnTo>
                    <a:pt x="792480" y="63500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1285240" y="4013200"/>
              <a:ext cx="975360" cy="345440"/>
            </a:xfrm>
            <a:custGeom>
              <a:avLst/>
              <a:gdLst>
                <a:gd name="connsiteX0" fmla="*/ 975360 w 975360"/>
                <a:gd name="connsiteY0" fmla="*/ 30480 h 345440"/>
                <a:gd name="connsiteX1" fmla="*/ 391160 w 975360"/>
                <a:gd name="connsiteY1" fmla="*/ 218440 h 345440"/>
                <a:gd name="connsiteX2" fmla="*/ 152400 w 975360"/>
                <a:gd name="connsiteY2" fmla="*/ 345440 h 345440"/>
                <a:gd name="connsiteX3" fmla="*/ 0 w 975360"/>
                <a:gd name="connsiteY3" fmla="*/ 299720 h 345440"/>
                <a:gd name="connsiteX4" fmla="*/ 15240 w 975360"/>
                <a:gd name="connsiteY4" fmla="*/ 132080 h 345440"/>
                <a:gd name="connsiteX5" fmla="*/ 218440 w 975360"/>
                <a:gd name="connsiteY5" fmla="*/ 20320 h 345440"/>
                <a:gd name="connsiteX6" fmla="*/ 680720 w 975360"/>
                <a:gd name="connsiteY6" fmla="*/ 0 h 345440"/>
                <a:gd name="connsiteX7" fmla="*/ 975360 w 975360"/>
                <a:gd name="connsiteY7" fmla="*/ 30480 h 34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345440">
                  <a:moveTo>
                    <a:pt x="975360" y="30480"/>
                  </a:moveTo>
                  <a:lnTo>
                    <a:pt x="391160" y="218440"/>
                  </a:lnTo>
                  <a:lnTo>
                    <a:pt x="152400" y="345440"/>
                  </a:lnTo>
                  <a:lnTo>
                    <a:pt x="0" y="299720"/>
                  </a:lnTo>
                  <a:lnTo>
                    <a:pt x="15240" y="132080"/>
                  </a:lnTo>
                  <a:lnTo>
                    <a:pt x="218440" y="20320"/>
                  </a:lnTo>
                  <a:lnTo>
                    <a:pt x="680720" y="0"/>
                  </a:lnTo>
                  <a:lnTo>
                    <a:pt x="975360" y="304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 105"/>
            <p:cNvSpPr/>
            <p:nvPr/>
          </p:nvSpPr>
          <p:spPr bwMode="auto">
            <a:xfrm>
              <a:off x="1894840" y="2956560"/>
              <a:ext cx="441960" cy="426720"/>
            </a:xfrm>
            <a:custGeom>
              <a:avLst/>
              <a:gdLst>
                <a:gd name="connsiteX0" fmla="*/ 203200 w 441960"/>
                <a:gd name="connsiteY0" fmla="*/ 0 h 426720"/>
                <a:gd name="connsiteX1" fmla="*/ 20320 w 441960"/>
                <a:gd name="connsiteY1" fmla="*/ 91440 h 426720"/>
                <a:gd name="connsiteX2" fmla="*/ 0 w 441960"/>
                <a:gd name="connsiteY2" fmla="*/ 309880 h 426720"/>
                <a:gd name="connsiteX3" fmla="*/ 157480 w 441960"/>
                <a:gd name="connsiteY3" fmla="*/ 426720 h 426720"/>
                <a:gd name="connsiteX4" fmla="*/ 365760 w 441960"/>
                <a:gd name="connsiteY4" fmla="*/ 365760 h 426720"/>
                <a:gd name="connsiteX5" fmla="*/ 441960 w 441960"/>
                <a:gd name="connsiteY5" fmla="*/ 147320 h 426720"/>
                <a:gd name="connsiteX6" fmla="*/ 350520 w 441960"/>
                <a:gd name="connsiteY6" fmla="*/ 25400 h 426720"/>
                <a:gd name="connsiteX7" fmla="*/ 203200 w 441960"/>
                <a:gd name="connsiteY7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960" h="426720">
                  <a:moveTo>
                    <a:pt x="203200" y="0"/>
                  </a:moveTo>
                  <a:lnTo>
                    <a:pt x="20320" y="91440"/>
                  </a:lnTo>
                  <a:lnTo>
                    <a:pt x="0" y="309880"/>
                  </a:lnTo>
                  <a:lnTo>
                    <a:pt x="157480" y="426720"/>
                  </a:lnTo>
                  <a:lnTo>
                    <a:pt x="365760" y="365760"/>
                  </a:lnTo>
                  <a:lnTo>
                    <a:pt x="441960" y="147320"/>
                  </a:lnTo>
                  <a:lnTo>
                    <a:pt x="350520" y="25400"/>
                  </a:lnTo>
                  <a:lnTo>
                    <a:pt x="2032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 106"/>
            <p:cNvSpPr/>
            <p:nvPr/>
          </p:nvSpPr>
          <p:spPr bwMode="auto">
            <a:xfrm>
              <a:off x="1935480" y="3027680"/>
              <a:ext cx="248920" cy="243840"/>
            </a:xfrm>
            <a:custGeom>
              <a:avLst/>
              <a:gdLst>
                <a:gd name="connsiteX0" fmla="*/ 101600 w 248920"/>
                <a:gd name="connsiteY0" fmla="*/ 5080 h 243840"/>
                <a:gd name="connsiteX1" fmla="*/ 0 w 248920"/>
                <a:gd name="connsiteY1" fmla="*/ 60960 h 243840"/>
                <a:gd name="connsiteX2" fmla="*/ 5080 w 248920"/>
                <a:gd name="connsiteY2" fmla="*/ 198120 h 243840"/>
                <a:gd name="connsiteX3" fmla="*/ 106680 w 248920"/>
                <a:gd name="connsiteY3" fmla="*/ 243840 h 243840"/>
                <a:gd name="connsiteX4" fmla="*/ 238760 w 248920"/>
                <a:gd name="connsiteY4" fmla="*/ 172720 h 243840"/>
                <a:gd name="connsiteX5" fmla="*/ 248920 w 248920"/>
                <a:gd name="connsiteY5" fmla="*/ 55880 h 243840"/>
                <a:gd name="connsiteX6" fmla="*/ 193040 w 248920"/>
                <a:gd name="connsiteY6" fmla="*/ 0 h 243840"/>
                <a:gd name="connsiteX7" fmla="*/ 101600 w 248920"/>
                <a:gd name="connsiteY7" fmla="*/ 5080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920" h="243840">
                  <a:moveTo>
                    <a:pt x="101600" y="5080"/>
                  </a:moveTo>
                  <a:lnTo>
                    <a:pt x="0" y="60960"/>
                  </a:lnTo>
                  <a:lnTo>
                    <a:pt x="5080" y="198120"/>
                  </a:lnTo>
                  <a:lnTo>
                    <a:pt x="106680" y="243840"/>
                  </a:lnTo>
                  <a:lnTo>
                    <a:pt x="238760" y="172720"/>
                  </a:lnTo>
                  <a:lnTo>
                    <a:pt x="248920" y="55880"/>
                  </a:lnTo>
                  <a:lnTo>
                    <a:pt x="193040" y="0"/>
                  </a:lnTo>
                  <a:lnTo>
                    <a:pt x="101600" y="50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>
              <a:off x="2448560" y="3459480"/>
              <a:ext cx="355600" cy="894080"/>
            </a:xfrm>
            <a:custGeom>
              <a:avLst/>
              <a:gdLst>
                <a:gd name="connsiteX0" fmla="*/ 101600 w 355600"/>
                <a:gd name="connsiteY0" fmla="*/ 0 h 894080"/>
                <a:gd name="connsiteX1" fmla="*/ 243840 w 355600"/>
                <a:gd name="connsiteY1" fmla="*/ 436880 h 894080"/>
                <a:gd name="connsiteX2" fmla="*/ 167640 w 355600"/>
                <a:gd name="connsiteY2" fmla="*/ 695960 h 894080"/>
                <a:gd name="connsiteX3" fmla="*/ 0 w 355600"/>
                <a:gd name="connsiteY3" fmla="*/ 894080 h 894080"/>
                <a:gd name="connsiteX4" fmla="*/ 238760 w 355600"/>
                <a:gd name="connsiteY4" fmla="*/ 695960 h 894080"/>
                <a:gd name="connsiteX5" fmla="*/ 355600 w 355600"/>
                <a:gd name="connsiteY5" fmla="*/ 421640 h 894080"/>
                <a:gd name="connsiteX6" fmla="*/ 101600 w 355600"/>
                <a:gd name="connsiteY6" fmla="*/ 0 h 89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5600" h="894080">
                  <a:moveTo>
                    <a:pt x="101600" y="0"/>
                  </a:moveTo>
                  <a:lnTo>
                    <a:pt x="243840" y="436880"/>
                  </a:lnTo>
                  <a:lnTo>
                    <a:pt x="167640" y="695960"/>
                  </a:lnTo>
                  <a:lnTo>
                    <a:pt x="0" y="894080"/>
                  </a:lnTo>
                  <a:lnTo>
                    <a:pt x="238760" y="695960"/>
                  </a:lnTo>
                  <a:lnTo>
                    <a:pt x="355600" y="421640"/>
                  </a:lnTo>
                  <a:lnTo>
                    <a:pt x="1016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2860040" y="3489960"/>
              <a:ext cx="767080" cy="487680"/>
            </a:xfrm>
            <a:custGeom>
              <a:avLst/>
              <a:gdLst>
                <a:gd name="connsiteX0" fmla="*/ 0 w 767080"/>
                <a:gd name="connsiteY0" fmla="*/ 335280 h 487680"/>
                <a:gd name="connsiteX1" fmla="*/ 492760 w 767080"/>
                <a:gd name="connsiteY1" fmla="*/ 0 h 487680"/>
                <a:gd name="connsiteX2" fmla="*/ 767080 w 767080"/>
                <a:gd name="connsiteY2" fmla="*/ 228600 h 487680"/>
                <a:gd name="connsiteX3" fmla="*/ 528320 w 767080"/>
                <a:gd name="connsiteY3" fmla="*/ 441960 h 487680"/>
                <a:gd name="connsiteX4" fmla="*/ 208280 w 767080"/>
                <a:gd name="connsiteY4" fmla="*/ 487680 h 487680"/>
                <a:gd name="connsiteX5" fmla="*/ 0 w 767080"/>
                <a:gd name="connsiteY5" fmla="*/ 33528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7080" h="487680">
                  <a:moveTo>
                    <a:pt x="0" y="335280"/>
                  </a:moveTo>
                  <a:lnTo>
                    <a:pt x="492760" y="0"/>
                  </a:lnTo>
                  <a:lnTo>
                    <a:pt x="767080" y="228600"/>
                  </a:lnTo>
                  <a:lnTo>
                    <a:pt x="528320" y="441960"/>
                  </a:lnTo>
                  <a:lnTo>
                    <a:pt x="208280" y="487680"/>
                  </a:lnTo>
                  <a:lnTo>
                    <a:pt x="0" y="3352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5849236" y="933350"/>
            <a:ext cx="1622382" cy="1398210"/>
            <a:chOff x="3017785" y="1945046"/>
            <a:chExt cx="3817355" cy="3289894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111" name="フリーフォーム 110"/>
            <p:cNvSpPr/>
            <p:nvPr/>
          </p:nvSpPr>
          <p:spPr bwMode="auto">
            <a:xfrm>
              <a:off x="3017785" y="2133600"/>
              <a:ext cx="2827020" cy="2217420"/>
            </a:xfrm>
            <a:custGeom>
              <a:avLst/>
              <a:gdLst>
                <a:gd name="connsiteX0" fmla="*/ 2682240 w 2827020"/>
                <a:gd name="connsiteY0" fmla="*/ 0 h 2217420"/>
                <a:gd name="connsiteX1" fmla="*/ 2438400 w 2827020"/>
                <a:gd name="connsiteY1" fmla="*/ 480060 h 2217420"/>
                <a:gd name="connsiteX2" fmla="*/ 1783080 w 2827020"/>
                <a:gd name="connsiteY2" fmla="*/ 1196340 h 2217420"/>
                <a:gd name="connsiteX3" fmla="*/ 975360 w 2827020"/>
                <a:gd name="connsiteY3" fmla="*/ 1562100 h 2217420"/>
                <a:gd name="connsiteX4" fmla="*/ 38100 w 2827020"/>
                <a:gd name="connsiteY4" fmla="*/ 1706880 h 2217420"/>
                <a:gd name="connsiteX5" fmla="*/ 0 w 2827020"/>
                <a:gd name="connsiteY5" fmla="*/ 1897380 h 2217420"/>
                <a:gd name="connsiteX6" fmla="*/ 220980 w 2827020"/>
                <a:gd name="connsiteY6" fmla="*/ 1943100 h 2217420"/>
                <a:gd name="connsiteX7" fmla="*/ 975360 w 2827020"/>
                <a:gd name="connsiteY7" fmla="*/ 2217420 h 2217420"/>
                <a:gd name="connsiteX8" fmla="*/ 2125980 w 2827020"/>
                <a:gd name="connsiteY8" fmla="*/ 2049780 h 2217420"/>
                <a:gd name="connsiteX9" fmla="*/ 2773680 w 2827020"/>
                <a:gd name="connsiteY9" fmla="*/ 1150620 h 2217420"/>
                <a:gd name="connsiteX10" fmla="*/ 2689860 w 2827020"/>
                <a:gd name="connsiteY10" fmla="*/ 403860 h 2217420"/>
                <a:gd name="connsiteX11" fmla="*/ 2827020 w 2827020"/>
                <a:gd name="connsiteY11" fmla="*/ 68580 h 2217420"/>
                <a:gd name="connsiteX12" fmla="*/ 2682240 w 2827020"/>
                <a:gd name="connsiteY12" fmla="*/ 0 h 221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27020" h="2217420">
                  <a:moveTo>
                    <a:pt x="2682240" y="0"/>
                  </a:moveTo>
                  <a:lnTo>
                    <a:pt x="2438400" y="480060"/>
                  </a:lnTo>
                  <a:lnTo>
                    <a:pt x="1783080" y="1196340"/>
                  </a:lnTo>
                  <a:lnTo>
                    <a:pt x="975360" y="1562100"/>
                  </a:lnTo>
                  <a:lnTo>
                    <a:pt x="38100" y="1706880"/>
                  </a:lnTo>
                  <a:lnTo>
                    <a:pt x="0" y="1897380"/>
                  </a:lnTo>
                  <a:lnTo>
                    <a:pt x="220980" y="1943100"/>
                  </a:lnTo>
                  <a:lnTo>
                    <a:pt x="975360" y="2217420"/>
                  </a:lnTo>
                  <a:lnTo>
                    <a:pt x="2125980" y="2049780"/>
                  </a:lnTo>
                  <a:lnTo>
                    <a:pt x="2773680" y="1150620"/>
                  </a:lnTo>
                  <a:lnTo>
                    <a:pt x="2689860" y="403860"/>
                  </a:lnTo>
                  <a:lnTo>
                    <a:pt x="2827020" y="68580"/>
                  </a:lnTo>
                  <a:lnTo>
                    <a:pt x="268224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11"/>
            <p:cNvSpPr/>
            <p:nvPr/>
          </p:nvSpPr>
          <p:spPr bwMode="auto">
            <a:xfrm rot="579976">
              <a:off x="3611880" y="1945046"/>
              <a:ext cx="2400300" cy="2857500"/>
            </a:xfrm>
            <a:custGeom>
              <a:avLst/>
              <a:gdLst>
                <a:gd name="connsiteX0" fmla="*/ 1889760 w 2400300"/>
                <a:gd name="connsiteY0" fmla="*/ 579120 h 2857500"/>
                <a:gd name="connsiteX1" fmla="*/ 1516380 w 2400300"/>
                <a:gd name="connsiteY1" fmla="*/ 1562100 h 2857500"/>
                <a:gd name="connsiteX2" fmla="*/ 899160 w 2400300"/>
                <a:gd name="connsiteY2" fmla="*/ 2225040 h 2857500"/>
                <a:gd name="connsiteX3" fmla="*/ 0 w 2400300"/>
                <a:gd name="connsiteY3" fmla="*/ 2598420 h 2857500"/>
                <a:gd name="connsiteX4" fmla="*/ 7620 w 2400300"/>
                <a:gd name="connsiteY4" fmla="*/ 2827020 h 2857500"/>
                <a:gd name="connsiteX5" fmla="*/ 289560 w 2400300"/>
                <a:gd name="connsiteY5" fmla="*/ 2804160 h 2857500"/>
                <a:gd name="connsiteX6" fmla="*/ 1249680 w 2400300"/>
                <a:gd name="connsiteY6" fmla="*/ 2857500 h 2857500"/>
                <a:gd name="connsiteX7" fmla="*/ 2004060 w 2400300"/>
                <a:gd name="connsiteY7" fmla="*/ 2369820 h 2857500"/>
                <a:gd name="connsiteX8" fmla="*/ 2400300 w 2400300"/>
                <a:gd name="connsiteY8" fmla="*/ 1676400 h 2857500"/>
                <a:gd name="connsiteX9" fmla="*/ 2004060 w 2400300"/>
                <a:gd name="connsiteY9" fmla="*/ 434340 h 2857500"/>
                <a:gd name="connsiteX10" fmla="*/ 2049780 w 2400300"/>
                <a:gd name="connsiteY10" fmla="*/ 0 h 2857500"/>
                <a:gd name="connsiteX11" fmla="*/ 1882140 w 2400300"/>
                <a:gd name="connsiteY11" fmla="*/ 0 h 2857500"/>
                <a:gd name="connsiteX12" fmla="*/ 1889760 w 2400300"/>
                <a:gd name="connsiteY12" fmla="*/ 579120 h 28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00300" h="2857500">
                  <a:moveTo>
                    <a:pt x="1889760" y="579120"/>
                  </a:moveTo>
                  <a:lnTo>
                    <a:pt x="1516380" y="1562100"/>
                  </a:lnTo>
                  <a:lnTo>
                    <a:pt x="899160" y="2225040"/>
                  </a:lnTo>
                  <a:lnTo>
                    <a:pt x="0" y="2598420"/>
                  </a:lnTo>
                  <a:lnTo>
                    <a:pt x="7620" y="2827020"/>
                  </a:lnTo>
                  <a:lnTo>
                    <a:pt x="289560" y="2804160"/>
                  </a:lnTo>
                  <a:lnTo>
                    <a:pt x="1249680" y="2857500"/>
                  </a:lnTo>
                  <a:lnTo>
                    <a:pt x="2004060" y="2369820"/>
                  </a:lnTo>
                  <a:lnTo>
                    <a:pt x="2400300" y="1676400"/>
                  </a:lnTo>
                  <a:lnTo>
                    <a:pt x="2004060" y="434340"/>
                  </a:lnTo>
                  <a:lnTo>
                    <a:pt x="2049780" y="0"/>
                  </a:lnTo>
                  <a:lnTo>
                    <a:pt x="1882140" y="0"/>
                  </a:lnTo>
                  <a:lnTo>
                    <a:pt x="1889760" y="57912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 112"/>
            <p:cNvSpPr/>
            <p:nvPr/>
          </p:nvSpPr>
          <p:spPr bwMode="auto">
            <a:xfrm rot="21346499">
              <a:off x="4072696" y="2156460"/>
              <a:ext cx="2232660" cy="3063240"/>
            </a:xfrm>
            <a:custGeom>
              <a:avLst/>
              <a:gdLst>
                <a:gd name="connsiteX0" fmla="*/ 1874520 w 2232660"/>
                <a:gd name="connsiteY0" fmla="*/ 0 h 3063240"/>
                <a:gd name="connsiteX1" fmla="*/ 1706880 w 2232660"/>
                <a:gd name="connsiteY1" fmla="*/ 906780 h 3063240"/>
                <a:gd name="connsiteX2" fmla="*/ 1325880 w 2232660"/>
                <a:gd name="connsiteY2" fmla="*/ 1790700 h 3063240"/>
                <a:gd name="connsiteX3" fmla="*/ 411480 w 2232660"/>
                <a:gd name="connsiteY3" fmla="*/ 2705100 h 3063240"/>
                <a:gd name="connsiteX4" fmla="*/ 0 w 2232660"/>
                <a:gd name="connsiteY4" fmla="*/ 2903220 h 3063240"/>
                <a:gd name="connsiteX5" fmla="*/ 114300 w 2232660"/>
                <a:gd name="connsiteY5" fmla="*/ 3063240 h 3063240"/>
                <a:gd name="connsiteX6" fmla="*/ 419100 w 2232660"/>
                <a:gd name="connsiteY6" fmla="*/ 3017520 h 3063240"/>
                <a:gd name="connsiteX7" fmla="*/ 1188720 w 2232660"/>
                <a:gd name="connsiteY7" fmla="*/ 2872740 h 3063240"/>
                <a:gd name="connsiteX8" fmla="*/ 1973580 w 2232660"/>
                <a:gd name="connsiteY8" fmla="*/ 2186940 h 3063240"/>
                <a:gd name="connsiteX9" fmla="*/ 2232660 w 2232660"/>
                <a:gd name="connsiteY9" fmla="*/ 1104900 h 3063240"/>
                <a:gd name="connsiteX10" fmla="*/ 1935480 w 2232660"/>
                <a:gd name="connsiteY10" fmla="*/ 350520 h 3063240"/>
                <a:gd name="connsiteX11" fmla="*/ 2011680 w 2232660"/>
                <a:gd name="connsiteY11" fmla="*/ 38100 h 3063240"/>
                <a:gd name="connsiteX12" fmla="*/ 1874520 w 2232660"/>
                <a:gd name="connsiteY12" fmla="*/ 0 h 306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2660" h="3063240">
                  <a:moveTo>
                    <a:pt x="1874520" y="0"/>
                  </a:moveTo>
                  <a:lnTo>
                    <a:pt x="1706880" y="906780"/>
                  </a:lnTo>
                  <a:lnTo>
                    <a:pt x="1325880" y="1790700"/>
                  </a:lnTo>
                  <a:lnTo>
                    <a:pt x="411480" y="2705100"/>
                  </a:lnTo>
                  <a:lnTo>
                    <a:pt x="0" y="2903220"/>
                  </a:lnTo>
                  <a:lnTo>
                    <a:pt x="114300" y="3063240"/>
                  </a:lnTo>
                  <a:lnTo>
                    <a:pt x="419100" y="3017520"/>
                  </a:lnTo>
                  <a:lnTo>
                    <a:pt x="1188720" y="2872740"/>
                  </a:lnTo>
                  <a:lnTo>
                    <a:pt x="1973580" y="2186940"/>
                  </a:lnTo>
                  <a:lnTo>
                    <a:pt x="2232660" y="1104900"/>
                  </a:lnTo>
                  <a:lnTo>
                    <a:pt x="1935480" y="350520"/>
                  </a:lnTo>
                  <a:lnTo>
                    <a:pt x="2011680" y="38100"/>
                  </a:lnTo>
                  <a:lnTo>
                    <a:pt x="187452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 113"/>
            <p:cNvSpPr/>
            <p:nvPr/>
          </p:nvSpPr>
          <p:spPr bwMode="auto">
            <a:xfrm>
              <a:off x="4716780" y="2133600"/>
              <a:ext cx="2118360" cy="3101340"/>
            </a:xfrm>
            <a:custGeom>
              <a:avLst/>
              <a:gdLst>
                <a:gd name="connsiteX0" fmla="*/ 1188720 w 2118360"/>
                <a:gd name="connsiteY0" fmla="*/ 30480 h 3101340"/>
                <a:gd name="connsiteX1" fmla="*/ 1287780 w 2118360"/>
                <a:gd name="connsiteY1" fmla="*/ 594360 h 3101340"/>
                <a:gd name="connsiteX2" fmla="*/ 1318260 w 2118360"/>
                <a:gd name="connsiteY2" fmla="*/ 1676400 h 3101340"/>
                <a:gd name="connsiteX3" fmla="*/ 891540 w 2118360"/>
                <a:gd name="connsiteY3" fmla="*/ 2499360 h 3101340"/>
                <a:gd name="connsiteX4" fmla="*/ 0 w 2118360"/>
                <a:gd name="connsiteY4" fmla="*/ 2926080 h 3101340"/>
                <a:gd name="connsiteX5" fmla="*/ 99060 w 2118360"/>
                <a:gd name="connsiteY5" fmla="*/ 3101340 h 3101340"/>
                <a:gd name="connsiteX6" fmla="*/ 381000 w 2118360"/>
                <a:gd name="connsiteY6" fmla="*/ 3063240 h 3101340"/>
                <a:gd name="connsiteX7" fmla="*/ 1112520 w 2118360"/>
                <a:gd name="connsiteY7" fmla="*/ 3048000 h 3101340"/>
                <a:gd name="connsiteX8" fmla="*/ 1798320 w 2118360"/>
                <a:gd name="connsiteY8" fmla="*/ 2705100 h 3101340"/>
                <a:gd name="connsiteX9" fmla="*/ 2118360 w 2118360"/>
                <a:gd name="connsiteY9" fmla="*/ 1554480 h 3101340"/>
                <a:gd name="connsiteX10" fmla="*/ 1882140 w 2118360"/>
                <a:gd name="connsiteY10" fmla="*/ 662940 h 3101340"/>
                <a:gd name="connsiteX11" fmla="*/ 1394460 w 2118360"/>
                <a:gd name="connsiteY11" fmla="*/ 297180 h 3101340"/>
                <a:gd name="connsiteX12" fmla="*/ 1318260 w 2118360"/>
                <a:gd name="connsiteY12" fmla="*/ 0 h 3101340"/>
                <a:gd name="connsiteX13" fmla="*/ 1188720 w 2118360"/>
                <a:gd name="connsiteY13" fmla="*/ 30480 h 3101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18360" h="3101340">
                  <a:moveTo>
                    <a:pt x="1188720" y="30480"/>
                  </a:moveTo>
                  <a:lnTo>
                    <a:pt x="1287780" y="594360"/>
                  </a:lnTo>
                  <a:lnTo>
                    <a:pt x="1318260" y="1676400"/>
                  </a:lnTo>
                  <a:lnTo>
                    <a:pt x="891540" y="2499360"/>
                  </a:lnTo>
                  <a:lnTo>
                    <a:pt x="0" y="2926080"/>
                  </a:lnTo>
                  <a:lnTo>
                    <a:pt x="99060" y="3101340"/>
                  </a:lnTo>
                  <a:lnTo>
                    <a:pt x="381000" y="3063240"/>
                  </a:lnTo>
                  <a:lnTo>
                    <a:pt x="1112520" y="3048000"/>
                  </a:lnTo>
                  <a:lnTo>
                    <a:pt x="1798320" y="2705100"/>
                  </a:lnTo>
                  <a:lnTo>
                    <a:pt x="2118360" y="1554480"/>
                  </a:lnTo>
                  <a:lnTo>
                    <a:pt x="1882140" y="662940"/>
                  </a:lnTo>
                  <a:lnTo>
                    <a:pt x="1394460" y="297180"/>
                  </a:lnTo>
                  <a:lnTo>
                    <a:pt x="1318260" y="0"/>
                  </a:lnTo>
                  <a:lnTo>
                    <a:pt x="1188720" y="304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 114"/>
            <p:cNvSpPr/>
            <p:nvPr/>
          </p:nvSpPr>
          <p:spPr bwMode="auto">
            <a:xfrm>
              <a:off x="5501640" y="1950720"/>
              <a:ext cx="746760" cy="342900"/>
            </a:xfrm>
            <a:custGeom>
              <a:avLst/>
              <a:gdLst>
                <a:gd name="connsiteX0" fmla="*/ 160020 w 746760"/>
                <a:gd name="connsiteY0" fmla="*/ 38100 h 342900"/>
                <a:gd name="connsiteX1" fmla="*/ 0 w 746760"/>
                <a:gd name="connsiteY1" fmla="*/ 144780 h 342900"/>
                <a:gd name="connsiteX2" fmla="*/ 60960 w 746760"/>
                <a:gd name="connsiteY2" fmla="*/ 266700 h 342900"/>
                <a:gd name="connsiteX3" fmla="*/ 297180 w 746760"/>
                <a:gd name="connsiteY3" fmla="*/ 297180 h 342900"/>
                <a:gd name="connsiteX4" fmla="*/ 518160 w 746760"/>
                <a:gd name="connsiteY4" fmla="*/ 342900 h 342900"/>
                <a:gd name="connsiteX5" fmla="*/ 746760 w 746760"/>
                <a:gd name="connsiteY5" fmla="*/ 259080 h 342900"/>
                <a:gd name="connsiteX6" fmla="*/ 739140 w 746760"/>
                <a:gd name="connsiteY6" fmla="*/ 106680 h 342900"/>
                <a:gd name="connsiteX7" fmla="*/ 441960 w 746760"/>
                <a:gd name="connsiteY7" fmla="*/ 0 h 342900"/>
                <a:gd name="connsiteX8" fmla="*/ 160020 w 746760"/>
                <a:gd name="connsiteY8" fmla="*/ 381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6760" h="342900">
                  <a:moveTo>
                    <a:pt x="160020" y="38100"/>
                  </a:moveTo>
                  <a:lnTo>
                    <a:pt x="0" y="144780"/>
                  </a:lnTo>
                  <a:lnTo>
                    <a:pt x="60960" y="266700"/>
                  </a:lnTo>
                  <a:lnTo>
                    <a:pt x="297180" y="297180"/>
                  </a:lnTo>
                  <a:lnTo>
                    <a:pt x="518160" y="342900"/>
                  </a:lnTo>
                  <a:lnTo>
                    <a:pt x="746760" y="259080"/>
                  </a:lnTo>
                  <a:lnTo>
                    <a:pt x="739140" y="106680"/>
                  </a:lnTo>
                  <a:lnTo>
                    <a:pt x="441960" y="0"/>
                  </a:lnTo>
                  <a:lnTo>
                    <a:pt x="160020" y="3810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 115"/>
            <p:cNvSpPr/>
            <p:nvPr/>
          </p:nvSpPr>
          <p:spPr bwMode="auto">
            <a:xfrm>
              <a:off x="5335929" y="2870522"/>
              <a:ext cx="972274" cy="2164465"/>
            </a:xfrm>
            <a:custGeom>
              <a:avLst/>
              <a:gdLst>
                <a:gd name="connsiteX0" fmla="*/ 914400 w 972274"/>
                <a:gd name="connsiteY0" fmla="*/ 0 h 2164465"/>
                <a:gd name="connsiteX1" fmla="*/ 972274 w 972274"/>
                <a:gd name="connsiteY1" fmla="*/ 995422 h 2164465"/>
                <a:gd name="connsiteX2" fmla="*/ 613458 w 972274"/>
                <a:gd name="connsiteY2" fmla="*/ 1898248 h 2164465"/>
                <a:gd name="connsiteX3" fmla="*/ 0 w 972274"/>
                <a:gd name="connsiteY3" fmla="*/ 2164465 h 216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2274" h="2164465">
                  <a:moveTo>
                    <a:pt x="914400" y="0"/>
                  </a:moveTo>
                  <a:lnTo>
                    <a:pt x="972274" y="995422"/>
                  </a:lnTo>
                  <a:lnTo>
                    <a:pt x="613458" y="1898248"/>
                  </a:lnTo>
                  <a:lnTo>
                    <a:pt x="0" y="2164465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4988689" y="3136739"/>
              <a:ext cx="844952" cy="1597307"/>
            </a:xfrm>
            <a:custGeom>
              <a:avLst/>
              <a:gdLst>
                <a:gd name="connsiteX0" fmla="*/ 844952 w 844952"/>
                <a:gd name="connsiteY0" fmla="*/ 0 h 1597307"/>
                <a:gd name="connsiteX1" fmla="*/ 567159 w 844952"/>
                <a:gd name="connsiteY1" fmla="*/ 983848 h 1597307"/>
                <a:gd name="connsiteX2" fmla="*/ 0 w 844952"/>
                <a:gd name="connsiteY2" fmla="*/ 1597307 h 159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4952" h="1597307">
                  <a:moveTo>
                    <a:pt x="844952" y="0"/>
                  </a:moveTo>
                  <a:lnTo>
                    <a:pt x="567159" y="983848"/>
                  </a:lnTo>
                  <a:lnTo>
                    <a:pt x="0" y="1597307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3738623" y="3483980"/>
              <a:ext cx="1701478" cy="995423"/>
            </a:xfrm>
            <a:custGeom>
              <a:avLst/>
              <a:gdLst>
                <a:gd name="connsiteX0" fmla="*/ 1701478 w 1701478"/>
                <a:gd name="connsiteY0" fmla="*/ 0 h 995423"/>
                <a:gd name="connsiteX1" fmla="*/ 1388962 w 1701478"/>
                <a:gd name="connsiteY1" fmla="*/ 428263 h 995423"/>
                <a:gd name="connsiteX2" fmla="*/ 775504 w 1701478"/>
                <a:gd name="connsiteY2" fmla="*/ 914400 h 995423"/>
                <a:gd name="connsiteX3" fmla="*/ 0 w 1701478"/>
                <a:gd name="connsiteY3" fmla="*/ 995423 h 99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1478" h="995423">
                  <a:moveTo>
                    <a:pt x="1701478" y="0"/>
                  </a:moveTo>
                  <a:lnTo>
                    <a:pt x="1388962" y="428263"/>
                  </a:lnTo>
                  <a:lnTo>
                    <a:pt x="775504" y="914400"/>
                  </a:lnTo>
                  <a:lnTo>
                    <a:pt x="0" y="995423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3391382" y="3402957"/>
              <a:ext cx="1666755" cy="567159"/>
            </a:xfrm>
            <a:custGeom>
              <a:avLst/>
              <a:gdLst>
                <a:gd name="connsiteX0" fmla="*/ 0 w 1666755"/>
                <a:gd name="connsiteY0" fmla="*/ 567159 h 567159"/>
                <a:gd name="connsiteX1" fmla="*/ 763929 w 1666755"/>
                <a:gd name="connsiteY1" fmla="*/ 544010 h 567159"/>
                <a:gd name="connsiteX2" fmla="*/ 1377388 w 1666755"/>
                <a:gd name="connsiteY2" fmla="*/ 254643 h 567159"/>
                <a:gd name="connsiteX3" fmla="*/ 1666755 w 1666755"/>
                <a:gd name="connsiteY3" fmla="*/ 0 h 56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755" h="567159">
                  <a:moveTo>
                    <a:pt x="0" y="567159"/>
                  </a:moveTo>
                  <a:lnTo>
                    <a:pt x="763929" y="544010"/>
                  </a:lnTo>
                  <a:lnTo>
                    <a:pt x="1377388" y="254643"/>
                  </a:lnTo>
                  <a:lnTo>
                    <a:pt x="1666755" y="0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269027" y="4931592"/>
            <a:ext cx="1894477" cy="1137824"/>
            <a:chOff x="1811045" y="1651247"/>
            <a:chExt cx="5912528" cy="3551068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121" name="フリーフォーム 120"/>
            <p:cNvSpPr/>
            <p:nvPr/>
          </p:nvSpPr>
          <p:spPr bwMode="auto">
            <a:xfrm>
              <a:off x="3391270" y="1651247"/>
              <a:ext cx="568171" cy="1083075"/>
            </a:xfrm>
            <a:custGeom>
              <a:avLst/>
              <a:gdLst>
                <a:gd name="connsiteX0" fmla="*/ 79899 w 568171"/>
                <a:gd name="connsiteY0" fmla="*/ 1083075 h 1083075"/>
                <a:gd name="connsiteX1" fmla="*/ 0 w 568171"/>
                <a:gd name="connsiteY1" fmla="*/ 648070 h 1083075"/>
                <a:gd name="connsiteX2" fmla="*/ 150920 w 568171"/>
                <a:gd name="connsiteY2" fmla="*/ 239697 h 1083075"/>
                <a:gd name="connsiteX3" fmla="*/ 568171 w 568171"/>
                <a:gd name="connsiteY3" fmla="*/ 0 h 1083075"/>
                <a:gd name="connsiteX4" fmla="*/ 284085 w 568171"/>
                <a:gd name="connsiteY4" fmla="*/ 337351 h 1083075"/>
                <a:gd name="connsiteX5" fmla="*/ 150920 w 568171"/>
                <a:gd name="connsiteY5" fmla="*/ 656947 h 1083075"/>
                <a:gd name="connsiteX6" fmla="*/ 106532 w 568171"/>
                <a:gd name="connsiteY6" fmla="*/ 1012054 h 108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171" h="1083075">
                  <a:moveTo>
                    <a:pt x="79899" y="1083075"/>
                  </a:moveTo>
                  <a:lnTo>
                    <a:pt x="0" y="648070"/>
                  </a:lnTo>
                  <a:lnTo>
                    <a:pt x="150920" y="239697"/>
                  </a:lnTo>
                  <a:lnTo>
                    <a:pt x="568171" y="0"/>
                  </a:lnTo>
                  <a:lnTo>
                    <a:pt x="284085" y="337351"/>
                  </a:lnTo>
                  <a:lnTo>
                    <a:pt x="150920" y="656947"/>
                  </a:lnTo>
                  <a:lnTo>
                    <a:pt x="106532" y="1012054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フリーフォーム 121"/>
            <p:cNvSpPr/>
            <p:nvPr/>
          </p:nvSpPr>
          <p:spPr bwMode="auto">
            <a:xfrm>
              <a:off x="3133817" y="2006353"/>
              <a:ext cx="3204839" cy="3195962"/>
            </a:xfrm>
            <a:custGeom>
              <a:avLst/>
              <a:gdLst>
                <a:gd name="connsiteX0" fmla="*/ 1242874 w 3204839"/>
                <a:gd name="connsiteY0" fmla="*/ 559294 h 3195962"/>
                <a:gd name="connsiteX1" fmla="*/ 1695635 w 3204839"/>
                <a:gd name="connsiteY1" fmla="*/ 106532 h 3195962"/>
                <a:gd name="connsiteX2" fmla="*/ 2077375 w 3204839"/>
                <a:gd name="connsiteY2" fmla="*/ 0 h 3195962"/>
                <a:gd name="connsiteX3" fmla="*/ 2476870 w 3204839"/>
                <a:gd name="connsiteY3" fmla="*/ 337352 h 3195962"/>
                <a:gd name="connsiteX4" fmla="*/ 3133818 w 3204839"/>
                <a:gd name="connsiteY4" fmla="*/ 834501 h 3195962"/>
                <a:gd name="connsiteX5" fmla="*/ 3195962 w 3204839"/>
                <a:gd name="connsiteY5" fmla="*/ 1216241 h 3195962"/>
                <a:gd name="connsiteX6" fmla="*/ 3195962 w 3204839"/>
                <a:gd name="connsiteY6" fmla="*/ 1819923 h 3195962"/>
                <a:gd name="connsiteX7" fmla="*/ 3204839 w 3204839"/>
                <a:gd name="connsiteY7" fmla="*/ 2192785 h 3195962"/>
                <a:gd name="connsiteX8" fmla="*/ 2805344 w 3204839"/>
                <a:gd name="connsiteY8" fmla="*/ 2681057 h 3195962"/>
                <a:gd name="connsiteX9" fmla="*/ 2210540 w 3204839"/>
                <a:gd name="connsiteY9" fmla="*/ 2911876 h 3195962"/>
                <a:gd name="connsiteX10" fmla="*/ 1793290 w 3204839"/>
                <a:gd name="connsiteY10" fmla="*/ 2681057 h 3195962"/>
                <a:gd name="connsiteX11" fmla="*/ 1198486 w 3204839"/>
                <a:gd name="connsiteY11" fmla="*/ 2831977 h 3195962"/>
                <a:gd name="connsiteX12" fmla="*/ 1074199 w 3204839"/>
                <a:gd name="connsiteY12" fmla="*/ 3169329 h 3195962"/>
                <a:gd name="connsiteX13" fmla="*/ 630315 w 3204839"/>
                <a:gd name="connsiteY13" fmla="*/ 3195962 h 3195962"/>
                <a:gd name="connsiteX14" fmla="*/ 142043 w 3204839"/>
                <a:gd name="connsiteY14" fmla="*/ 2867488 h 3195962"/>
                <a:gd name="connsiteX15" fmla="*/ 0 w 3204839"/>
                <a:gd name="connsiteY15" fmla="*/ 2405849 h 3195962"/>
                <a:gd name="connsiteX16" fmla="*/ 1216241 w 3204839"/>
                <a:gd name="connsiteY16" fmla="*/ 1748901 h 3195962"/>
                <a:gd name="connsiteX17" fmla="*/ 1207364 w 3204839"/>
                <a:gd name="connsiteY17" fmla="*/ 612560 h 3195962"/>
                <a:gd name="connsiteX18" fmla="*/ 1242874 w 3204839"/>
                <a:gd name="connsiteY18" fmla="*/ 559294 h 319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04839" h="3195962">
                  <a:moveTo>
                    <a:pt x="1242874" y="559294"/>
                  </a:moveTo>
                  <a:lnTo>
                    <a:pt x="1695635" y="106532"/>
                  </a:lnTo>
                  <a:lnTo>
                    <a:pt x="2077375" y="0"/>
                  </a:lnTo>
                  <a:lnTo>
                    <a:pt x="2476870" y="337352"/>
                  </a:lnTo>
                  <a:lnTo>
                    <a:pt x="3133818" y="834501"/>
                  </a:lnTo>
                  <a:lnTo>
                    <a:pt x="3195962" y="1216241"/>
                  </a:lnTo>
                  <a:lnTo>
                    <a:pt x="3195962" y="1819923"/>
                  </a:lnTo>
                  <a:lnTo>
                    <a:pt x="3204839" y="2192785"/>
                  </a:lnTo>
                  <a:lnTo>
                    <a:pt x="2805344" y="2681057"/>
                  </a:lnTo>
                  <a:lnTo>
                    <a:pt x="2210540" y="2911876"/>
                  </a:lnTo>
                  <a:lnTo>
                    <a:pt x="1793290" y="2681057"/>
                  </a:lnTo>
                  <a:lnTo>
                    <a:pt x="1198486" y="2831977"/>
                  </a:lnTo>
                  <a:lnTo>
                    <a:pt x="1074199" y="3169329"/>
                  </a:lnTo>
                  <a:lnTo>
                    <a:pt x="630315" y="3195962"/>
                  </a:lnTo>
                  <a:lnTo>
                    <a:pt x="142043" y="2867488"/>
                  </a:lnTo>
                  <a:lnTo>
                    <a:pt x="0" y="2405849"/>
                  </a:lnTo>
                  <a:lnTo>
                    <a:pt x="1216241" y="1748901"/>
                  </a:lnTo>
                  <a:lnTo>
                    <a:pt x="1207364" y="612560"/>
                  </a:lnTo>
                  <a:lnTo>
                    <a:pt x="1242874" y="55929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 122"/>
            <p:cNvSpPr/>
            <p:nvPr/>
          </p:nvSpPr>
          <p:spPr bwMode="auto">
            <a:xfrm>
              <a:off x="6604986" y="2743200"/>
              <a:ext cx="1118587" cy="1606858"/>
            </a:xfrm>
            <a:custGeom>
              <a:avLst/>
              <a:gdLst>
                <a:gd name="connsiteX0" fmla="*/ 0 w 1118587"/>
                <a:gd name="connsiteY0" fmla="*/ 506027 h 1606858"/>
                <a:gd name="connsiteX1" fmla="*/ 514905 w 1118587"/>
                <a:gd name="connsiteY1" fmla="*/ 44388 h 1606858"/>
                <a:gd name="connsiteX2" fmla="*/ 878890 w 1118587"/>
                <a:gd name="connsiteY2" fmla="*/ 0 h 1606858"/>
                <a:gd name="connsiteX3" fmla="*/ 1118587 w 1118587"/>
                <a:gd name="connsiteY3" fmla="*/ 479394 h 1606858"/>
                <a:gd name="connsiteX4" fmla="*/ 1083076 w 1118587"/>
                <a:gd name="connsiteY4" fmla="*/ 1180730 h 1606858"/>
                <a:gd name="connsiteX5" fmla="*/ 674703 w 1118587"/>
                <a:gd name="connsiteY5" fmla="*/ 1606858 h 1606858"/>
                <a:gd name="connsiteX6" fmla="*/ 284086 w 1118587"/>
                <a:gd name="connsiteY6" fmla="*/ 1305017 h 1606858"/>
                <a:gd name="connsiteX7" fmla="*/ 62144 w 1118587"/>
                <a:gd name="connsiteY7" fmla="*/ 932155 h 1606858"/>
                <a:gd name="connsiteX8" fmla="*/ 17756 w 1118587"/>
                <a:gd name="connsiteY8" fmla="*/ 568171 h 1606858"/>
                <a:gd name="connsiteX9" fmla="*/ 0 w 1118587"/>
                <a:gd name="connsiteY9" fmla="*/ 506027 h 160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8587" h="1606858">
                  <a:moveTo>
                    <a:pt x="0" y="506027"/>
                  </a:moveTo>
                  <a:lnTo>
                    <a:pt x="514905" y="44388"/>
                  </a:lnTo>
                  <a:lnTo>
                    <a:pt x="878890" y="0"/>
                  </a:lnTo>
                  <a:lnTo>
                    <a:pt x="1118587" y="479394"/>
                  </a:lnTo>
                  <a:lnTo>
                    <a:pt x="1083076" y="1180730"/>
                  </a:lnTo>
                  <a:lnTo>
                    <a:pt x="674703" y="1606858"/>
                  </a:lnTo>
                  <a:lnTo>
                    <a:pt x="284086" y="1305017"/>
                  </a:lnTo>
                  <a:lnTo>
                    <a:pt x="62144" y="932155"/>
                  </a:lnTo>
                  <a:lnTo>
                    <a:pt x="17756" y="568171"/>
                  </a:lnTo>
                  <a:lnTo>
                    <a:pt x="0" y="506027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 123"/>
            <p:cNvSpPr/>
            <p:nvPr/>
          </p:nvSpPr>
          <p:spPr bwMode="auto">
            <a:xfrm>
              <a:off x="1961965" y="2308194"/>
              <a:ext cx="5104660" cy="2689934"/>
            </a:xfrm>
            <a:custGeom>
              <a:avLst/>
              <a:gdLst>
                <a:gd name="connsiteX0" fmla="*/ 1606858 w 5104660"/>
                <a:gd name="connsiteY0" fmla="*/ 133165 h 2689934"/>
                <a:gd name="connsiteX1" fmla="*/ 745724 w 5104660"/>
                <a:gd name="connsiteY1" fmla="*/ 683581 h 2689934"/>
                <a:gd name="connsiteX2" fmla="*/ 62144 w 5104660"/>
                <a:gd name="connsiteY2" fmla="*/ 967666 h 2689934"/>
                <a:gd name="connsiteX3" fmla="*/ 0 w 5104660"/>
                <a:gd name="connsiteY3" fmla="*/ 1216241 h 2689934"/>
                <a:gd name="connsiteX4" fmla="*/ 488272 w 5104660"/>
                <a:gd name="connsiteY4" fmla="*/ 1775534 h 2689934"/>
                <a:gd name="connsiteX5" fmla="*/ 1580225 w 5104660"/>
                <a:gd name="connsiteY5" fmla="*/ 2547891 h 2689934"/>
                <a:gd name="connsiteX6" fmla="*/ 2574524 w 5104660"/>
                <a:gd name="connsiteY6" fmla="*/ 2689934 h 2689934"/>
                <a:gd name="connsiteX7" fmla="*/ 3781887 w 5104660"/>
                <a:gd name="connsiteY7" fmla="*/ 2183907 h 2689934"/>
                <a:gd name="connsiteX8" fmla="*/ 4243526 w 5104660"/>
                <a:gd name="connsiteY8" fmla="*/ 1669002 h 2689934"/>
                <a:gd name="connsiteX9" fmla="*/ 4989251 w 5104660"/>
                <a:gd name="connsiteY9" fmla="*/ 1367161 h 2689934"/>
                <a:gd name="connsiteX10" fmla="*/ 5104660 w 5104660"/>
                <a:gd name="connsiteY10" fmla="*/ 1225119 h 2689934"/>
                <a:gd name="connsiteX11" fmla="*/ 4918229 w 5104660"/>
                <a:gd name="connsiteY11" fmla="*/ 1012055 h 2689934"/>
                <a:gd name="connsiteX12" fmla="*/ 4119239 w 5104660"/>
                <a:gd name="connsiteY12" fmla="*/ 674703 h 2689934"/>
                <a:gd name="connsiteX13" fmla="*/ 2965142 w 5104660"/>
                <a:gd name="connsiteY13" fmla="*/ 44389 h 2689934"/>
                <a:gd name="connsiteX14" fmla="*/ 2201662 w 5104660"/>
                <a:gd name="connsiteY14" fmla="*/ 0 h 2689934"/>
                <a:gd name="connsiteX15" fmla="*/ 1606858 w 5104660"/>
                <a:gd name="connsiteY15" fmla="*/ 133165 h 268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04660" h="2689934">
                  <a:moveTo>
                    <a:pt x="1606858" y="133165"/>
                  </a:moveTo>
                  <a:lnTo>
                    <a:pt x="745724" y="683581"/>
                  </a:lnTo>
                  <a:lnTo>
                    <a:pt x="62144" y="967666"/>
                  </a:lnTo>
                  <a:lnTo>
                    <a:pt x="0" y="1216241"/>
                  </a:lnTo>
                  <a:lnTo>
                    <a:pt x="488272" y="1775534"/>
                  </a:lnTo>
                  <a:lnTo>
                    <a:pt x="1580225" y="2547891"/>
                  </a:lnTo>
                  <a:lnTo>
                    <a:pt x="2574524" y="2689934"/>
                  </a:lnTo>
                  <a:lnTo>
                    <a:pt x="3781887" y="2183907"/>
                  </a:lnTo>
                  <a:lnTo>
                    <a:pt x="4243526" y="1669002"/>
                  </a:lnTo>
                  <a:lnTo>
                    <a:pt x="4989251" y="1367161"/>
                  </a:lnTo>
                  <a:lnTo>
                    <a:pt x="5104660" y="1225119"/>
                  </a:lnTo>
                  <a:lnTo>
                    <a:pt x="4918229" y="1012055"/>
                  </a:lnTo>
                  <a:lnTo>
                    <a:pt x="4119239" y="674703"/>
                  </a:lnTo>
                  <a:lnTo>
                    <a:pt x="2965142" y="44389"/>
                  </a:lnTo>
                  <a:lnTo>
                    <a:pt x="2201662" y="0"/>
                  </a:lnTo>
                  <a:lnTo>
                    <a:pt x="1606858" y="133165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 124"/>
            <p:cNvSpPr/>
            <p:nvPr/>
          </p:nvSpPr>
          <p:spPr bwMode="auto">
            <a:xfrm>
              <a:off x="3355759" y="3036163"/>
              <a:ext cx="1109709" cy="807868"/>
            </a:xfrm>
            <a:custGeom>
              <a:avLst/>
              <a:gdLst>
                <a:gd name="connsiteX0" fmla="*/ 0 w 1109709"/>
                <a:gd name="connsiteY0" fmla="*/ 275208 h 807868"/>
                <a:gd name="connsiteX1" fmla="*/ 665825 w 1109709"/>
                <a:gd name="connsiteY1" fmla="*/ 0 h 807868"/>
                <a:gd name="connsiteX2" fmla="*/ 1012055 w 1109709"/>
                <a:gd name="connsiteY2" fmla="*/ 213064 h 807868"/>
                <a:gd name="connsiteX3" fmla="*/ 1109709 w 1109709"/>
                <a:gd name="connsiteY3" fmla="*/ 559293 h 807868"/>
                <a:gd name="connsiteX4" fmla="*/ 710214 w 1109709"/>
                <a:gd name="connsiteY4" fmla="*/ 807868 h 807868"/>
                <a:gd name="connsiteX5" fmla="*/ 186431 w 1109709"/>
                <a:gd name="connsiteY5" fmla="*/ 585926 h 807868"/>
                <a:gd name="connsiteX6" fmla="*/ 17756 w 1109709"/>
                <a:gd name="connsiteY6" fmla="*/ 488272 h 807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9709" h="807868">
                  <a:moveTo>
                    <a:pt x="0" y="275208"/>
                  </a:moveTo>
                  <a:lnTo>
                    <a:pt x="665825" y="0"/>
                  </a:lnTo>
                  <a:lnTo>
                    <a:pt x="1012055" y="213064"/>
                  </a:lnTo>
                  <a:lnTo>
                    <a:pt x="1109709" y="559293"/>
                  </a:lnTo>
                  <a:lnTo>
                    <a:pt x="710214" y="807868"/>
                  </a:lnTo>
                  <a:lnTo>
                    <a:pt x="186431" y="585926"/>
                  </a:lnTo>
                  <a:lnTo>
                    <a:pt x="17756" y="488272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 125"/>
            <p:cNvSpPr/>
            <p:nvPr/>
          </p:nvSpPr>
          <p:spPr bwMode="auto">
            <a:xfrm>
              <a:off x="2743200" y="2618913"/>
              <a:ext cx="488272" cy="417250"/>
            </a:xfrm>
            <a:custGeom>
              <a:avLst/>
              <a:gdLst>
                <a:gd name="connsiteX0" fmla="*/ 150920 w 488272"/>
                <a:gd name="connsiteY0" fmla="*/ 0 h 417250"/>
                <a:gd name="connsiteX1" fmla="*/ 0 w 488272"/>
                <a:gd name="connsiteY1" fmla="*/ 204186 h 417250"/>
                <a:gd name="connsiteX2" fmla="*/ 133165 w 488272"/>
                <a:gd name="connsiteY2" fmla="*/ 417250 h 417250"/>
                <a:gd name="connsiteX3" fmla="*/ 363984 w 488272"/>
                <a:gd name="connsiteY3" fmla="*/ 390617 h 417250"/>
                <a:gd name="connsiteX4" fmla="*/ 488272 w 488272"/>
                <a:gd name="connsiteY4" fmla="*/ 150920 h 417250"/>
                <a:gd name="connsiteX5" fmla="*/ 399495 w 488272"/>
                <a:gd name="connsiteY5" fmla="*/ 0 h 417250"/>
                <a:gd name="connsiteX6" fmla="*/ 150920 w 488272"/>
                <a:gd name="connsiteY6" fmla="*/ 0 h 4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72" h="417250">
                  <a:moveTo>
                    <a:pt x="150920" y="0"/>
                  </a:moveTo>
                  <a:lnTo>
                    <a:pt x="0" y="204186"/>
                  </a:lnTo>
                  <a:lnTo>
                    <a:pt x="133165" y="417250"/>
                  </a:lnTo>
                  <a:lnTo>
                    <a:pt x="363984" y="390617"/>
                  </a:lnTo>
                  <a:lnTo>
                    <a:pt x="488272" y="150920"/>
                  </a:lnTo>
                  <a:lnTo>
                    <a:pt x="399495" y="0"/>
                  </a:lnTo>
                  <a:lnTo>
                    <a:pt x="15092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 126"/>
            <p:cNvSpPr/>
            <p:nvPr/>
          </p:nvSpPr>
          <p:spPr bwMode="auto">
            <a:xfrm>
              <a:off x="2849732" y="2689934"/>
              <a:ext cx="284085" cy="266330"/>
            </a:xfrm>
            <a:custGeom>
              <a:avLst/>
              <a:gdLst>
                <a:gd name="connsiteX0" fmla="*/ 106532 w 284085"/>
                <a:gd name="connsiteY0" fmla="*/ 0 h 266330"/>
                <a:gd name="connsiteX1" fmla="*/ 0 w 284085"/>
                <a:gd name="connsiteY1" fmla="*/ 88777 h 266330"/>
                <a:gd name="connsiteX2" fmla="*/ 44388 w 284085"/>
                <a:gd name="connsiteY2" fmla="*/ 248575 h 266330"/>
                <a:gd name="connsiteX3" fmla="*/ 221942 w 284085"/>
                <a:gd name="connsiteY3" fmla="*/ 266330 h 266330"/>
                <a:gd name="connsiteX4" fmla="*/ 284085 w 284085"/>
                <a:gd name="connsiteY4" fmla="*/ 106532 h 266330"/>
                <a:gd name="connsiteX5" fmla="*/ 204186 w 284085"/>
                <a:gd name="connsiteY5" fmla="*/ 44388 h 266330"/>
                <a:gd name="connsiteX6" fmla="*/ 106532 w 284085"/>
                <a:gd name="connsiteY6" fmla="*/ 0 h 26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085" h="266330">
                  <a:moveTo>
                    <a:pt x="106532" y="0"/>
                  </a:moveTo>
                  <a:lnTo>
                    <a:pt x="0" y="88777"/>
                  </a:lnTo>
                  <a:lnTo>
                    <a:pt x="44388" y="248575"/>
                  </a:lnTo>
                  <a:lnTo>
                    <a:pt x="221942" y="266330"/>
                  </a:lnTo>
                  <a:lnTo>
                    <a:pt x="284085" y="106532"/>
                  </a:lnTo>
                  <a:lnTo>
                    <a:pt x="204186" y="44388"/>
                  </a:lnTo>
                  <a:lnTo>
                    <a:pt x="106532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 127"/>
            <p:cNvSpPr/>
            <p:nvPr/>
          </p:nvSpPr>
          <p:spPr bwMode="auto">
            <a:xfrm>
              <a:off x="3684233" y="2592280"/>
              <a:ext cx="594804" cy="284085"/>
            </a:xfrm>
            <a:custGeom>
              <a:avLst/>
              <a:gdLst>
                <a:gd name="connsiteX0" fmla="*/ 0 w 594804"/>
                <a:gd name="connsiteY0" fmla="*/ 124287 h 284085"/>
                <a:gd name="connsiteX1" fmla="*/ 328474 w 594804"/>
                <a:gd name="connsiteY1" fmla="*/ 0 h 284085"/>
                <a:gd name="connsiteX2" fmla="*/ 594804 w 594804"/>
                <a:gd name="connsiteY2" fmla="*/ 150920 h 284085"/>
                <a:gd name="connsiteX3" fmla="*/ 399495 w 594804"/>
                <a:gd name="connsiteY3" fmla="*/ 284085 h 284085"/>
                <a:gd name="connsiteX4" fmla="*/ 53266 w 594804"/>
                <a:gd name="connsiteY4" fmla="*/ 221941 h 284085"/>
                <a:gd name="connsiteX5" fmla="*/ 0 w 594804"/>
                <a:gd name="connsiteY5" fmla="*/ 124287 h 284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4804" h="284085">
                  <a:moveTo>
                    <a:pt x="0" y="124287"/>
                  </a:moveTo>
                  <a:lnTo>
                    <a:pt x="328474" y="0"/>
                  </a:lnTo>
                  <a:lnTo>
                    <a:pt x="594804" y="150920"/>
                  </a:lnTo>
                  <a:lnTo>
                    <a:pt x="399495" y="284085"/>
                  </a:lnTo>
                  <a:lnTo>
                    <a:pt x="53266" y="221941"/>
                  </a:lnTo>
                  <a:lnTo>
                    <a:pt x="0" y="124287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 128"/>
            <p:cNvSpPr/>
            <p:nvPr/>
          </p:nvSpPr>
          <p:spPr bwMode="auto">
            <a:xfrm>
              <a:off x="4159188" y="2450238"/>
              <a:ext cx="710214" cy="230819"/>
            </a:xfrm>
            <a:custGeom>
              <a:avLst/>
              <a:gdLst>
                <a:gd name="connsiteX0" fmla="*/ 0 w 710214"/>
                <a:gd name="connsiteY0" fmla="*/ 53266 h 230819"/>
                <a:gd name="connsiteX1" fmla="*/ 390617 w 710214"/>
                <a:gd name="connsiteY1" fmla="*/ 0 h 230819"/>
                <a:gd name="connsiteX2" fmla="*/ 710214 w 710214"/>
                <a:gd name="connsiteY2" fmla="*/ 150920 h 230819"/>
                <a:gd name="connsiteX3" fmla="*/ 585926 w 710214"/>
                <a:gd name="connsiteY3" fmla="*/ 230819 h 230819"/>
                <a:gd name="connsiteX4" fmla="*/ 346229 w 710214"/>
                <a:gd name="connsiteY4" fmla="*/ 195308 h 230819"/>
                <a:gd name="connsiteX5" fmla="*/ 0 w 710214"/>
                <a:gd name="connsiteY5" fmla="*/ 53266 h 23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214" h="230819">
                  <a:moveTo>
                    <a:pt x="0" y="53266"/>
                  </a:moveTo>
                  <a:lnTo>
                    <a:pt x="390617" y="0"/>
                  </a:lnTo>
                  <a:lnTo>
                    <a:pt x="710214" y="150920"/>
                  </a:lnTo>
                  <a:lnTo>
                    <a:pt x="585926" y="230819"/>
                  </a:lnTo>
                  <a:lnTo>
                    <a:pt x="346229" y="195308"/>
                  </a:lnTo>
                  <a:lnTo>
                    <a:pt x="0" y="5326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 129"/>
            <p:cNvSpPr/>
            <p:nvPr/>
          </p:nvSpPr>
          <p:spPr bwMode="auto">
            <a:xfrm>
              <a:off x="4350057" y="2889681"/>
              <a:ext cx="772357" cy="239697"/>
            </a:xfrm>
            <a:custGeom>
              <a:avLst/>
              <a:gdLst>
                <a:gd name="connsiteX0" fmla="*/ 168675 w 772357"/>
                <a:gd name="connsiteY0" fmla="*/ 0 h 239697"/>
                <a:gd name="connsiteX1" fmla="*/ 0 w 772357"/>
                <a:gd name="connsiteY1" fmla="*/ 150920 h 239697"/>
                <a:gd name="connsiteX2" fmla="*/ 284085 w 772357"/>
                <a:gd name="connsiteY2" fmla="*/ 239697 h 239697"/>
                <a:gd name="connsiteX3" fmla="*/ 772357 w 772357"/>
                <a:gd name="connsiteY3" fmla="*/ 142043 h 239697"/>
                <a:gd name="connsiteX4" fmla="*/ 594804 w 772357"/>
                <a:gd name="connsiteY4" fmla="*/ 35511 h 239697"/>
                <a:gd name="connsiteX5" fmla="*/ 168675 w 772357"/>
                <a:gd name="connsiteY5" fmla="*/ 0 h 23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57" h="239697">
                  <a:moveTo>
                    <a:pt x="168675" y="0"/>
                  </a:moveTo>
                  <a:lnTo>
                    <a:pt x="0" y="150920"/>
                  </a:lnTo>
                  <a:lnTo>
                    <a:pt x="284085" y="239697"/>
                  </a:lnTo>
                  <a:lnTo>
                    <a:pt x="772357" y="142043"/>
                  </a:lnTo>
                  <a:lnTo>
                    <a:pt x="594804" y="35511"/>
                  </a:lnTo>
                  <a:lnTo>
                    <a:pt x="16867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 130"/>
            <p:cNvSpPr/>
            <p:nvPr/>
          </p:nvSpPr>
          <p:spPr bwMode="auto">
            <a:xfrm>
              <a:off x="5126979" y="2696098"/>
              <a:ext cx="488272" cy="230820"/>
            </a:xfrm>
            <a:custGeom>
              <a:avLst/>
              <a:gdLst>
                <a:gd name="connsiteX0" fmla="*/ 0 w 488272"/>
                <a:gd name="connsiteY0" fmla="*/ 0 h 230820"/>
                <a:gd name="connsiteX1" fmla="*/ 17756 w 488272"/>
                <a:gd name="connsiteY1" fmla="*/ 150921 h 230820"/>
                <a:gd name="connsiteX2" fmla="*/ 257453 w 488272"/>
                <a:gd name="connsiteY2" fmla="*/ 230820 h 230820"/>
                <a:gd name="connsiteX3" fmla="*/ 488272 w 488272"/>
                <a:gd name="connsiteY3" fmla="*/ 186431 h 230820"/>
                <a:gd name="connsiteX4" fmla="*/ 381740 w 488272"/>
                <a:gd name="connsiteY4" fmla="*/ 53266 h 230820"/>
                <a:gd name="connsiteX5" fmla="*/ 0 w 488272"/>
                <a:gd name="connsiteY5" fmla="*/ 0 h 23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272" h="230820">
                  <a:moveTo>
                    <a:pt x="0" y="0"/>
                  </a:moveTo>
                  <a:lnTo>
                    <a:pt x="17756" y="150921"/>
                  </a:lnTo>
                  <a:lnTo>
                    <a:pt x="257453" y="230820"/>
                  </a:lnTo>
                  <a:lnTo>
                    <a:pt x="488272" y="186431"/>
                  </a:lnTo>
                  <a:lnTo>
                    <a:pt x="381740" y="5326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 131"/>
            <p:cNvSpPr/>
            <p:nvPr/>
          </p:nvSpPr>
          <p:spPr bwMode="auto">
            <a:xfrm>
              <a:off x="5162489" y="3133817"/>
              <a:ext cx="514905" cy="195309"/>
            </a:xfrm>
            <a:custGeom>
              <a:avLst/>
              <a:gdLst>
                <a:gd name="connsiteX0" fmla="*/ 0 w 514905"/>
                <a:gd name="connsiteY0" fmla="*/ 79899 h 195309"/>
                <a:gd name="connsiteX1" fmla="*/ 363984 w 514905"/>
                <a:gd name="connsiteY1" fmla="*/ 195309 h 195309"/>
                <a:gd name="connsiteX2" fmla="*/ 514905 w 514905"/>
                <a:gd name="connsiteY2" fmla="*/ 142043 h 195309"/>
                <a:gd name="connsiteX3" fmla="*/ 479394 w 514905"/>
                <a:gd name="connsiteY3" fmla="*/ 62144 h 195309"/>
                <a:gd name="connsiteX4" fmla="*/ 257452 w 514905"/>
                <a:gd name="connsiteY4" fmla="*/ 0 h 195309"/>
                <a:gd name="connsiteX5" fmla="*/ 0 w 514905"/>
                <a:gd name="connsiteY5" fmla="*/ 79899 h 19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4905" h="195309">
                  <a:moveTo>
                    <a:pt x="0" y="79899"/>
                  </a:moveTo>
                  <a:lnTo>
                    <a:pt x="363984" y="195309"/>
                  </a:lnTo>
                  <a:lnTo>
                    <a:pt x="514905" y="142043"/>
                  </a:lnTo>
                  <a:lnTo>
                    <a:pt x="479394" y="62144"/>
                  </a:lnTo>
                  <a:lnTo>
                    <a:pt x="257452" y="0"/>
                  </a:lnTo>
                  <a:lnTo>
                    <a:pt x="0" y="79899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 132"/>
            <p:cNvSpPr/>
            <p:nvPr/>
          </p:nvSpPr>
          <p:spPr bwMode="auto">
            <a:xfrm>
              <a:off x="5805996" y="3080551"/>
              <a:ext cx="523783" cy="221942"/>
            </a:xfrm>
            <a:custGeom>
              <a:avLst/>
              <a:gdLst>
                <a:gd name="connsiteX0" fmla="*/ 186431 w 523783"/>
                <a:gd name="connsiteY0" fmla="*/ 26633 h 221942"/>
                <a:gd name="connsiteX1" fmla="*/ 0 w 523783"/>
                <a:gd name="connsiteY1" fmla="*/ 0 h 221942"/>
                <a:gd name="connsiteX2" fmla="*/ 44388 w 523783"/>
                <a:gd name="connsiteY2" fmla="*/ 150921 h 221942"/>
                <a:gd name="connsiteX3" fmla="*/ 328474 w 523783"/>
                <a:gd name="connsiteY3" fmla="*/ 221942 h 221942"/>
                <a:gd name="connsiteX4" fmla="*/ 523783 w 523783"/>
                <a:gd name="connsiteY4" fmla="*/ 133166 h 221942"/>
                <a:gd name="connsiteX5" fmla="*/ 186431 w 523783"/>
                <a:gd name="connsiteY5" fmla="*/ 26633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783" h="221942">
                  <a:moveTo>
                    <a:pt x="186431" y="26633"/>
                  </a:moveTo>
                  <a:lnTo>
                    <a:pt x="0" y="0"/>
                  </a:lnTo>
                  <a:lnTo>
                    <a:pt x="44388" y="150921"/>
                  </a:lnTo>
                  <a:lnTo>
                    <a:pt x="328474" y="221942"/>
                  </a:lnTo>
                  <a:lnTo>
                    <a:pt x="523783" y="133166"/>
                  </a:lnTo>
                  <a:lnTo>
                    <a:pt x="186431" y="26633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 133"/>
            <p:cNvSpPr/>
            <p:nvPr/>
          </p:nvSpPr>
          <p:spPr bwMode="auto">
            <a:xfrm>
              <a:off x="1811045" y="3187083"/>
              <a:ext cx="257452" cy="506028"/>
            </a:xfrm>
            <a:custGeom>
              <a:avLst/>
              <a:gdLst>
                <a:gd name="connsiteX0" fmla="*/ 230819 w 257452"/>
                <a:gd name="connsiteY0" fmla="*/ 159799 h 506028"/>
                <a:gd name="connsiteX1" fmla="*/ 124287 w 257452"/>
                <a:gd name="connsiteY1" fmla="*/ 0 h 506028"/>
                <a:gd name="connsiteX2" fmla="*/ 44388 w 257452"/>
                <a:gd name="connsiteY2" fmla="*/ 17756 h 506028"/>
                <a:gd name="connsiteX3" fmla="*/ 44388 w 257452"/>
                <a:gd name="connsiteY3" fmla="*/ 115410 h 506028"/>
                <a:gd name="connsiteX4" fmla="*/ 142042 w 257452"/>
                <a:gd name="connsiteY4" fmla="*/ 221942 h 506028"/>
                <a:gd name="connsiteX5" fmla="*/ 17755 w 257452"/>
                <a:gd name="connsiteY5" fmla="*/ 319597 h 506028"/>
                <a:gd name="connsiteX6" fmla="*/ 0 w 257452"/>
                <a:gd name="connsiteY6" fmla="*/ 506028 h 506028"/>
                <a:gd name="connsiteX7" fmla="*/ 115409 w 257452"/>
                <a:gd name="connsiteY7" fmla="*/ 506028 h 506028"/>
                <a:gd name="connsiteX8" fmla="*/ 159798 w 257452"/>
                <a:gd name="connsiteY8" fmla="*/ 346230 h 506028"/>
                <a:gd name="connsiteX9" fmla="*/ 257452 w 257452"/>
                <a:gd name="connsiteY9" fmla="*/ 284086 h 506028"/>
                <a:gd name="connsiteX10" fmla="*/ 230819 w 257452"/>
                <a:gd name="connsiteY10" fmla="*/ 159799 h 50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452" h="506028">
                  <a:moveTo>
                    <a:pt x="230819" y="159799"/>
                  </a:moveTo>
                  <a:lnTo>
                    <a:pt x="124287" y="0"/>
                  </a:lnTo>
                  <a:lnTo>
                    <a:pt x="44388" y="17756"/>
                  </a:lnTo>
                  <a:lnTo>
                    <a:pt x="44388" y="115410"/>
                  </a:lnTo>
                  <a:lnTo>
                    <a:pt x="142042" y="221942"/>
                  </a:lnTo>
                  <a:lnTo>
                    <a:pt x="17755" y="319597"/>
                  </a:lnTo>
                  <a:lnTo>
                    <a:pt x="0" y="506028"/>
                  </a:lnTo>
                  <a:lnTo>
                    <a:pt x="115409" y="506028"/>
                  </a:lnTo>
                  <a:lnTo>
                    <a:pt x="159798" y="346230"/>
                  </a:lnTo>
                  <a:lnTo>
                    <a:pt x="257452" y="284086"/>
                  </a:lnTo>
                  <a:lnTo>
                    <a:pt x="230819" y="159799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2197463" y="4736222"/>
            <a:ext cx="1810432" cy="1680468"/>
            <a:chOff x="559293" y="1118586"/>
            <a:chExt cx="5317724" cy="493598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136" name="フリーフォーム 135"/>
            <p:cNvSpPr/>
            <p:nvPr/>
          </p:nvSpPr>
          <p:spPr bwMode="auto">
            <a:xfrm>
              <a:off x="1384917" y="3559946"/>
              <a:ext cx="1589102" cy="1296139"/>
            </a:xfrm>
            <a:custGeom>
              <a:avLst/>
              <a:gdLst>
                <a:gd name="connsiteX0" fmla="*/ 1500326 w 1589102"/>
                <a:gd name="connsiteY0" fmla="*/ 0 h 1296139"/>
                <a:gd name="connsiteX1" fmla="*/ 825623 w 1589102"/>
                <a:gd name="connsiteY1" fmla="*/ 319596 h 1296139"/>
                <a:gd name="connsiteX2" fmla="*/ 426128 w 1589102"/>
                <a:gd name="connsiteY2" fmla="*/ 798990 h 1296139"/>
                <a:gd name="connsiteX3" fmla="*/ 0 w 1589102"/>
                <a:gd name="connsiteY3" fmla="*/ 1296139 h 1296139"/>
                <a:gd name="connsiteX4" fmla="*/ 577048 w 1589102"/>
                <a:gd name="connsiteY4" fmla="*/ 1012054 h 1296139"/>
                <a:gd name="connsiteX5" fmla="*/ 1065320 w 1589102"/>
                <a:gd name="connsiteY5" fmla="*/ 514904 h 1296139"/>
                <a:gd name="connsiteX6" fmla="*/ 1589102 w 1589102"/>
                <a:gd name="connsiteY6" fmla="*/ 150920 h 1296139"/>
                <a:gd name="connsiteX7" fmla="*/ 1500326 w 1589102"/>
                <a:gd name="connsiteY7" fmla="*/ 0 h 129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9102" h="1296139">
                  <a:moveTo>
                    <a:pt x="1500326" y="0"/>
                  </a:moveTo>
                  <a:lnTo>
                    <a:pt x="825623" y="319596"/>
                  </a:lnTo>
                  <a:lnTo>
                    <a:pt x="426128" y="798990"/>
                  </a:lnTo>
                  <a:lnTo>
                    <a:pt x="0" y="1296139"/>
                  </a:lnTo>
                  <a:lnTo>
                    <a:pt x="577048" y="1012054"/>
                  </a:lnTo>
                  <a:lnTo>
                    <a:pt x="1065320" y="514904"/>
                  </a:lnTo>
                  <a:lnTo>
                    <a:pt x="1589102" y="150920"/>
                  </a:lnTo>
                  <a:lnTo>
                    <a:pt x="150032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>
              <a:off x="1535837" y="3870664"/>
              <a:ext cx="1731146" cy="1384917"/>
            </a:xfrm>
            <a:custGeom>
              <a:avLst/>
              <a:gdLst>
                <a:gd name="connsiteX0" fmla="*/ 1642369 w 1731146"/>
                <a:gd name="connsiteY0" fmla="*/ 0 h 1384917"/>
                <a:gd name="connsiteX1" fmla="*/ 1340528 w 1731146"/>
                <a:gd name="connsiteY1" fmla="*/ 150920 h 1384917"/>
                <a:gd name="connsiteX2" fmla="*/ 727969 w 1731146"/>
                <a:gd name="connsiteY2" fmla="*/ 701336 h 1384917"/>
                <a:gd name="connsiteX3" fmla="*/ 683580 w 1731146"/>
                <a:gd name="connsiteY3" fmla="*/ 781235 h 1384917"/>
                <a:gd name="connsiteX4" fmla="*/ 372862 w 1731146"/>
                <a:gd name="connsiteY4" fmla="*/ 1083076 h 1384917"/>
                <a:gd name="connsiteX5" fmla="*/ 301841 w 1731146"/>
                <a:gd name="connsiteY5" fmla="*/ 1127464 h 1384917"/>
                <a:gd name="connsiteX6" fmla="*/ 0 w 1731146"/>
                <a:gd name="connsiteY6" fmla="*/ 1384917 h 1384917"/>
                <a:gd name="connsiteX7" fmla="*/ 452761 w 1731146"/>
                <a:gd name="connsiteY7" fmla="*/ 1207363 h 1384917"/>
                <a:gd name="connsiteX8" fmla="*/ 958788 w 1731146"/>
                <a:gd name="connsiteY8" fmla="*/ 798990 h 1384917"/>
                <a:gd name="connsiteX9" fmla="*/ 1731146 w 1731146"/>
                <a:gd name="connsiteY9" fmla="*/ 230819 h 1384917"/>
                <a:gd name="connsiteX10" fmla="*/ 1633491 w 1731146"/>
                <a:gd name="connsiteY10" fmla="*/ 53266 h 1384917"/>
                <a:gd name="connsiteX11" fmla="*/ 1642369 w 1731146"/>
                <a:gd name="connsiteY11" fmla="*/ 0 h 13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1146" h="1384917">
                  <a:moveTo>
                    <a:pt x="1642369" y="0"/>
                  </a:moveTo>
                  <a:lnTo>
                    <a:pt x="1340528" y="150920"/>
                  </a:lnTo>
                  <a:lnTo>
                    <a:pt x="727969" y="701336"/>
                  </a:lnTo>
                  <a:lnTo>
                    <a:pt x="683580" y="781235"/>
                  </a:lnTo>
                  <a:lnTo>
                    <a:pt x="372862" y="1083076"/>
                  </a:lnTo>
                  <a:lnTo>
                    <a:pt x="301841" y="1127464"/>
                  </a:lnTo>
                  <a:lnTo>
                    <a:pt x="0" y="1384917"/>
                  </a:lnTo>
                  <a:lnTo>
                    <a:pt x="452761" y="1207363"/>
                  </a:lnTo>
                  <a:lnTo>
                    <a:pt x="958788" y="798990"/>
                  </a:lnTo>
                  <a:lnTo>
                    <a:pt x="1731146" y="230819"/>
                  </a:lnTo>
                  <a:lnTo>
                    <a:pt x="1633491" y="53266"/>
                  </a:lnTo>
                  <a:lnTo>
                    <a:pt x="1642369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 137"/>
            <p:cNvSpPr/>
            <p:nvPr/>
          </p:nvSpPr>
          <p:spPr bwMode="auto">
            <a:xfrm>
              <a:off x="3231472" y="3790765"/>
              <a:ext cx="2104008" cy="1287262"/>
            </a:xfrm>
            <a:custGeom>
              <a:avLst/>
              <a:gdLst>
                <a:gd name="connsiteX0" fmla="*/ 248575 w 2104008"/>
                <a:gd name="connsiteY0" fmla="*/ 0 h 1287262"/>
                <a:gd name="connsiteX1" fmla="*/ 257452 w 2104008"/>
                <a:gd name="connsiteY1" fmla="*/ 878889 h 1287262"/>
                <a:gd name="connsiteX2" fmla="*/ 985421 w 2104008"/>
                <a:gd name="connsiteY2" fmla="*/ 1109709 h 1287262"/>
                <a:gd name="connsiteX3" fmla="*/ 1633491 w 2104008"/>
                <a:gd name="connsiteY3" fmla="*/ 923278 h 1287262"/>
                <a:gd name="connsiteX4" fmla="*/ 2104008 w 2104008"/>
                <a:gd name="connsiteY4" fmla="*/ 1242874 h 1287262"/>
                <a:gd name="connsiteX5" fmla="*/ 1580225 w 2104008"/>
                <a:gd name="connsiteY5" fmla="*/ 1127464 h 1287262"/>
                <a:gd name="connsiteX6" fmla="*/ 798990 w 2104008"/>
                <a:gd name="connsiteY6" fmla="*/ 1287262 h 1287262"/>
                <a:gd name="connsiteX7" fmla="*/ 17755 w 2104008"/>
                <a:gd name="connsiteY7" fmla="*/ 1083076 h 1287262"/>
                <a:gd name="connsiteX8" fmla="*/ 0 w 2104008"/>
                <a:gd name="connsiteY8" fmla="*/ 781235 h 1287262"/>
                <a:gd name="connsiteX9" fmla="*/ 35511 w 2104008"/>
                <a:gd name="connsiteY9" fmla="*/ 195309 h 1287262"/>
                <a:gd name="connsiteX10" fmla="*/ 213064 w 2104008"/>
                <a:gd name="connsiteY10" fmla="*/ 35511 h 1287262"/>
                <a:gd name="connsiteX11" fmla="*/ 248575 w 2104008"/>
                <a:gd name="connsiteY11" fmla="*/ 0 h 128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4008" h="1287262">
                  <a:moveTo>
                    <a:pt x="248575" y="0"/>
                  </a:moveTo>
                  <a:lnTo>
                    <a:pt x="257452" y="878889"/>
                  </a:lnTo>
                  <a:lnTo>
                    <a:pt x="985421" y="1109709"/>
                  </a:lnTo>
                  <a:lnTo>
                    <a:pt x="1633491" y="923278"/>
                  </a:lnTo>
                  <a:lnTo>
                    <a:pt x="2104008" y="1242874"/>
                  </a:lnTo>
                  <a:lnTo>
                    <a:pt x="1580225" y="1127464"/>
                  </a:lnTo>
                  <a:lnTo>
                    <a:pt x="798990" y="1287262"/>
                  </a:lnTo>
                  <a:lnTo>
                    <a:pt x="17755" y="1083076"/>
                  </a:lnTo>
                  <a:lnTo>
                    <a:pt x="0" y="781235"/>
                  </a:lnTo>
                  <a:lnTo>
                    <a:pt x="35511" y="195309"/>
                  </a:lnTo>
                  <a:lnTo>
                    <a:pt x="213064" y="35511"/>
                  </a:lnTo>
                  <a:lnTo>
                    <a:pt x="24857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1438183" y="3648722"/>
              <a:ext cx="1740023" cy="1455938"/>
            </a:xfrm>
            <a:custGeom>
              <a:avLst/>
              <a:gdLst>
                <a:gd name="connsiteX0" fmla="*/ 1597980 w 1740023"/>
                <a:gd name="connsiteY0" fmla="*/ 0 h 1455938"/>
                <a:gd name="connsiteX1" fmla="*/ 790112 w 1740023"/>
                <a:gd name="connsiteY1" fmla="*/ 435006 h 1455938"/>
                <a:gd name="connsiteX2" fmla="*/ 0 w 1740023"/>
                <a:gd name="connsiteY2" fmla="*/ 1455938 h 1455938"/>
                <a:gd name="connsiteX3" fmla="*/ 878889 w 1740023"/>
                <a:gd name="connsiteY3" fmla="*/ 834501 h 1455938"/>
                <a:gd name="connsiteX4" fmla="*/ 1251751 w 1740023"/>
                <a:gd name="connsiteY4" fmla="*/ 399495 h 1455938"/>
                <a:gd name="connsiteX5" fmla="*/ 1740023 w 1740023"/>
                <a:gd name="connsiteY5" fmla="*/ 284086 h 1455938"/>
                <a:gd name="connsiteX6" fmla="*/ 1597980 w 1740023"/>
                <a:gd name="connsiteY6" fmla="*/ 0 h 14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023" h="1455938">
                  <a:moveTo>
                    <a:pt x="1597980" y="0"/>
                  </a:moveTo>
                  <a:lnTo>
                    <a:pt x="790112" y="435006"/>
                  </a:lnTo>
                  <a:lnTo>
                    <a:pt x="0" y="1455938"/>
                  </a:lnTo>
                  <a:lnTo>
                    <a:pt x="878889" y="834501"/>
                  </a:lnTo>
                  <a:lnTo>
                    <a:pt x="1251751" y="399495"/>
                  </a:lnTo>
                  <a:lnTo>
                    <a:pt x="1740023" y="284086"/>
                  </a:lnTo>
                  <a:lnTo>
                    <a:pt x="159798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>
              <a:off x="2272683" y="3861786"/>
              <a:ext cx="1278385" cy="1855433"/>
            </a:xfrm>
            <a:custGeom>
              <a:avLst/>
              <a:gdLst>
                <a:gd name="connsiteX0" fmla="*/ 1047566 w 1278385"/>
                <a:gd name="connsiteY0" fmla="*/ 0 h 1855433"/>
                <a:gd name="connsiteX1" fmla="*/ 168676 w 1278385"/>
                <a:gd name="connsiteY1" fmla="*/ 816746 h 1855433"/>
                <a:gd name="connsiteX2" fmla="*/ 0 w 1278385"/>
                <a:gd name="connsiteY2" fmla="*/ 1518082 h 1855433"/>
                <a:gd name="connsiteX3" fmla="*/ 142043 w 1278385"/>
                <a:gd name="connsiteY3" fmla="*/ 1855433 h 1855433"/>
                <a:gd name="connsiteX4" fmla="*/ 168676 w 1278385"/>
                <a:gd name="connsiteY4" fmla="*/ 1438183 h 1855433"/>
                <a:gd name="connsiteX5" fmla="*/ 399496 w 1278385"/>
                <a:gd name="connsiteY5" fmla="*/ 861134 h 1855433"/>
                <a:gd name="connsiteX6" fmla="*/ 1278385 w 1278385"/>
                <a:gd name="connsiteY6" fmla="*/ 133165 h 1855433"/>
                <a:gd name="connsiteX7" fmla="*/ 1047566 w 1278385"/>
                <a:gd name="connsiteY7" fmla="*/ 0 h 1855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385" h="1855433">
                  <a:moveTo>
                    <a:pt x="1047566" y="0"/>
                  </a:moveTo>
                  <a:lnTo>
                    <a:pt x="168676" y="816746"/>
                  </a:lnTo>
                  <a:lnTo>
                    <a:pt x="0" y="1518082"/>
                  </a:lnTo>
                  <a:lnTo>
                    <a:pt x="142043" y="1855433"/>
                  </a:lnTo>
                  <a:lnTo>
                    <a:pt x="168676" y="1438183"/>
                  </a:lnTo>
                  <a:lnTo>
                    <a:pt x="399496" y="861134"/>
                  </a:lnTo>
                  <a:lnTo>
                    <a:pt x="1278385" y="133165"/>
                  </a:lnTo>
                  <a:lnTo>
                    <a:pt x="104756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 140"/>
            <p:cNvSpPr/>
            <p:nvPr/>
          </p:nvSpPr>
          <p:spPr bwMode="auto">
            <a:xfrm>
              <a:off x="2734322" y="3852909"/>
              <a:ext cx="878890" cy="2201662"/>
            </a:xfrm>
            <a:custGeom>
              <a:avLst/>
              <a:gdLst>
                <a:gd name="connsiteX0" fmla="*/ 506028 w 878890"/>
                <a:gd name="connsiteY0" fmla="*/ 0 h 2201662"/>
                <a:gd name="connsiteX1" fmla="*/ 506028 w 878890"/>
                <a:gd name="connsiteY1" fmla="*/ 0 h 2201662"/>
                <a:gd name="connsiteX2" fmla="*/ 0 w 878890"/>
                <a:gd name="connsiteY2" fmla="*/ 1269507 h 2201662"/>
                <a:gd name="connsiteX3" fmla="*/ 79899 w 878890"/>
                <a:gd name="connsiteY3" fmla="*/ 1864310 h 2201662"/>
                <a:gd name="connsiteX4" fmla="*/ 328474 w 878890"/>
                <a:gd name="connsiteY4" fmla="*/ 2201662 h 2201662"/>
                <a:gd name="connsiteX5" fmla="*/ 230820 w 878890"/>
                <a:gd name="connsiteY5" fmla="*/ 1704512 h 2201662"/>
                <a:gd name="connsiteX6" fmla="*/ 319596 w 878890"/>
                <a:gd name="connsiteY6" fmla="*/ 994299 h 2201662"/>
                <a:gd name="connsiteX7" fmla="*/ 710214 w 878890"/>
                <a:gd name="connsiteY7" fmla="*/ 301841 h 2201662"/>
                <a:gd name="connsiteX8" fmla="*/ 878890 w 878890"/>
                <a:gd name="connsiteY8" fmla="*/ 0 h 2201662"/>
                <a:gd name="connsiteX9" fmla="*/ 559294 w 878890"/>
                <a:gd name="connsiteY9" fmla="*/ 0 h 2201662"/>
                <a:gd name="connsiteX10" fmla="*/ 506028 w 878890"/>
                <a:gd name="connsiteY10" fmla="*/ 0 h 220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8890" h="2201662">
                  <a:moveTo>
                    <a:pt x="506028" y="0"/>
                  </a:moveTo>
                  <a:lnTo>
                    <a:pt x="506028" y="0"/>
                  </a:lnTo>
                  <a:lnTo>
                    <a:pt x="0" y="1269507"/>
                  </a:lnTo>
                  <a:lnTo>
                    <a:pt x="79899" y="1864310"/>
                  </a:lnTo>
                  <a:lnTo>
                    <a:pt x="328474" y="2201662"/>
                  </a:lnTo>
                  <a:lnTo>
                    <a:pt x="230820" y="1704512"/>
                  </a:lnTo>
                  <a:lnTo>
                    <a:pt x="319596" y="994299"/>
                  </a:lnTo>
                  <a:lnTo>
                    <a:pt x="710214" y="301841"/>
                  </a:lnTo>
                  <a:lnTo>
                    <a:pt x="878890" y="0"/>
                  </a:lnTo>
                  <a:lnTo>
                    <a:pt x="559294" y="0"/>
                  </a:lnTo>
                  <a:lnTo>
                    <a:pt x="50602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878889" y="1908699"/>
              <a:ext cx="2024109" cy="1979720"/>
            </a:xfrm>
            <a:custGeom>
              <a:avLst/>
              <a:gdLst>
                <a:gd name="connsiteX0" fmla="*/ 1961965 w 2024109"/>
                <a:gd name="connsiteY0" fmla="*/ 1491449 h 1979720"/>
                <a:gd name="connsiteX1" fmla="*/ 967666 w 2024109"/>
                <a:gd name="connsiteY1" fmla="*/ 1740023 h 1979720"/>
                <a:gd name="connsiteX2" fmla="*/ 452761 w 2024109"/>
                <a:gd name="connsiteY2" fmla="*/ 1207363 h 1979720"/>
                <a:gd name="connsiteX3" fmla="*/ 479394 w 2024109"/>
                <a:gd name="connsiteY3" fmla="*/ 550416 h 1979720"/>
                <a:gd name="connsiteX4" fmla="*/ 0 w 2024109"/>
                <a:gd name="connsiteY4" fmla="*/ 0 h 1979720"/>
                <a:gd name="connsiteX5" fmla="*/ 310719 w 2024109"/>
                <a:gd name="connsiteY5" fmla="*/ 630315 h 1979720"/>
                <a:gd name="connsiteX6" fmla="*/ 275208 w 2024109"/>
                <a:gd name="connsiteY6" fmla="*/ 1455938 h 1979720"/>
                <a:gd name="connsiteX7" fmla="*/ 736847 w 2024109"/>
                <a:gd name="connsiteY7" fmla="*/ 1882066 h 1979720"/>
                <a:gd name="connsiteX8" fmla="*/ 1287262 w 2024109"/>
                <a:gd name="connsiteY8" fmla="*/ 1979720 h 1979720"/>
                <a:gd name="connsiteX9" fmla="*/ 2024109 w 2024109"/>
                <a:gd name="connsiteY9" fmla="*/ 1722268 h 1979720"/>
                <a:gd name="connsiteX10" fmla="*/ 1944210 w 2024109"/>
                <a:gd name="connsiteY10" fmla="*/ 1553592 h 1979720"/>
                <a:gd name="connsiteX11" fmla="*/ 1970843 w 2024109"/>
                <a:gd name="connsiteY11" fmla="*/ 1544715 h 1979720"/>
                <a:gd name="connsiteX12" fmla="*/ 1961965 w 2024109"/>
                <a:gd name="connsiteY12" fmla="*/ 149144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4109" h="1979720">
                  <a:moveTo>
                    <a:pt x="1961965" y="1491449"/>
                  </a:moveTo>
                  <a:lnTo>
                    <a:pt x="967666" y="1740023"/>
                  </a:lnTo>
                  <a:lnTo>
                    <a:pt x="452761" y="1207363"/>
                  </a:lnTo>
                  <a:lnTo>
                    <a:pt x="479394" y="550416"/>
                  </a:lnTo>
                  <a:lnTo>
                    <a:pt x="0" y="0"/>
                  </a:lnTo>
                  <a:lnTo>
                    <a:pt x="310719" y="630315"/>
                  </a:lnTo>
                  <a:lnTo>
                    <a:pt x="275208" y="1455938"/>
                  </a:lnTo>
                  <a:lnTo>
                    <a:pt x="736847" y="1882066"/>
                  </a:lnTo>
                  <a:lnTo>
                    <a:pt x="1287262" y="1979720"/>
                  </a:lnTo>
                  <a:lnTo>
                    <a:pt x="2024109" y="1722268"/>
                  </a:lnTo>
                  <a:lnTo>
                    <a:pt x="1944210" y="1553592"/>
                  </a:lnTo>
                  <a:lnTo>
                    <a:pt x="1970843" y="1544715"/>
                  </a:lnTo>
                  <a:lnTo>
                    <a:pt x="1961965" y="1491449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559293" y="3444536"/>
              <a:ext cx="2627790" cy="745724"/>
            </a:xfrm>
            <a:custGeom>
              <a:avLst/>
              <a:gdLst>
                <a:gd name="connsiteX0" fmla="*/ 2601157 w 2627790"/>
                <a:gd name="connsiteY0" fmla="*/ 0 h 745724"/>
                <a:gd name="connsiteX1" fmla="*/ 1233996 w 2627790"/>
                <a:gd name="connsiteY1" fmla="*/ 506027 h 745724"/>
                <a:gd name="connsiteX2" fmla="*/ 452761 w 2627790"/>
                <a:gd name="connsiteY2" fmla="*/ 603681 h 745724"/>
                <a:gd name="connsiteX3" fmla="*/ 0 w 2627790"/>
                <a:gd name="connsiteY3" fmla="*/ 656947 h 745724"/>
                <a:gd name="connsiteX4" fmla="*/ 772357 w 2627790"/>
                <a:gd name="connsiteY4" fmla="*/ 745724 h 745724"/>
                <a:gd name="connsiteX5" fmla="*/ 1500326 w 2627790"/>
                <a:gd name="connsiteY5" fmla="*/ 701336 h 745724"/>
                <a:gd name="connsiteX6" fmla="*/ 2130641 w 2627790"/>
                <a:gd name="connsiteY6" fmla="*/ 461639 h 745724"/>
                <a:gd name="connsiteX7" fmla="*/ 2574524 w 2627790"/>
                <a:gd name="connsiteY7" fmla="*/ 292963 h 745724"/>
                <a:gd name="connsiteX8" fmla="*/ 2627790 w 2627790"/>
                <a:gd name="connsiteY8" fmla="*/ 53266 h 745724"/>
                <a:gd name="connsiteX9" fmla="*/ 2601157 w 2627790"/>
                <a:gd name="connsiteY9" fmla="*/ 0 h 7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7790" h="745724">
                  <a:moveTo>
                    <a:pt x="2601157" y="0"/>
                  </a:moveTo>
                  <a:lnTo>
                    <a:pt x="1233996" y="506027"/>
                  </a:lnTo>
                  <a:lnTo>
                    <a:pt x="452761" y="603681"/>
                  </a:lnTo>
                  <a:lnTo>
                    <a:pt x="0" y="656947"/>
                  </a:lnTo>
                  <a:lnTo>
                    <a:pt x="772357" y="745724"/>
                  </a:lnTo>
                  <a:lnTo>
                    <a:pt x="1500326" y="701336"/>
                  </a:lnTo>
                  <a:lnTo>
                    <a:pt x="2130641" y="461639"/>
                  </a:lnTo>
                  <a:lnTo>
                    <a:pt x="2574524" y="292963"/>
                  </a:lnTo>
                  <a:lnTo>
                    <a:pt x="2627790" y="53266"/>
                  </a:lnTo>
                  <a:lnTo>
                    <a:pt x="2601157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1109709" y="3648722"/>
              <a:ext cx="2272683" cy="834501"/>
            </a:xfrm>
            <a:custGeom>
              <a:avLst/>
              <a:gdLst>
                <a:gd name="connsiteX0" fmla="*/ 2254928 w 2272683"/>
                <a:gd name="connsiteY0" fmla="*/ 0 h 834501"/>
                <a:gd name="connsiteX1" fmla="*/ 1340528 w 2272683"/>
                <a:gd name="connsiteY1" fmla="*/ 470517 h 834501"/>
                <a:gd name="connsiteX2" fmla="*/ 0 w 2272683"/>
                <a:gd name="connsiteY2" fmla="*/ 807868 h 834501"/>
                <a:gd name="connsiteX3" fmla="*/ 435006 w 2272683"/>
                <a:gd name="connsiteY3" fmla="*/ 834501 h 834501"/>
                <a:gd name="connsiteX4" fmla="*/ 834501 w 2272683"/>
                <a:gd name="connsiteY4" fmla="*/ 772358 h 834501"/>
                <a:gd name="connsiteX5" fmla="*/ 1589103 w 2272683"/>
                <a:gd name="connsiteY5" fmla="*/ 736847 h 834501"/>
                <a:gd name="connsiteX6" fmla="*/ 2015231 w 2272683"/>
                <a:gd name="connsiteY6" fmla="*/ 461639 h 834501"/>
                <a:gd name="connsiteX7" fmla="*/ 2272683 w 2272683"/>
                <a:gd name="connsiteY7" fmla="*/ 168676 h 834501"/>
                <a:gd name="connsiteX8" fmla="*/ 2254928 w 2272683"/>
                <a:gd name="connsiteY8" fmla="*/ 0 h 83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683" h="834501">
                  <a:moveTo>
                    <a:pt x="2254928" y="0"/>
                  </a:moveTo>
                  <a:lnTo>
                    <a:pt x="1340528" y="470517"/>
                  </a:lnTo>
                  <a:lnTo>
                    <a:pt x="0" y="807868"/>
                  </a:lnTo>
                  <a:lnTo>
                    <a:pt x="435006" y="834501"/>
                  </a:lnTo>
                  <a:lnTo>
                    <a:pt x="834501" y="772358"/>
                  </a:lnTo>
                  <a:lnTo>
                    <a:pt x="1589103" y="736847"/>
                  </a:lnTo>
                  <a:lnTo>
                    <a:pt x="2015231" y="461639"/>
                  </a:lnTo>
                  <a:lnTo>
                    <a:pt x="2272683" y="168676"/>
                  </a:lnTo>
                  <a:lnTo>
                    <a:pt x="225492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3817398" y="1118586"/>
              <a:ext cx="2059619" cy="1917577"/>
            </a:xfrm>
            <a:custGeom>
              <a:avLst/>
              <a:gdLst>
                <a:gd name="connsiteX0" fmla="*/ 1961965 w 2059619"/>
                <a:gd name="connsiteY0" fmla="*/ 62144 h 1917577"/>
                <a:gd name="connsiteX1" fmla="*/ 816746 w 2059619"/>
                <a:gd name="connsiteY1" fmla="*/ 0 h 1917577"/>
                <a:gd name="connsiteX2" fmla="*/ 0 w 2059619"/>
                <a:gd name="connsiteY2" fmla="*/ 443884 h 1917577"/>
                <a:gd name="connsiteX3" fmla="*/ 17755 w 2059619"/>
                <a:gd name="connsiteY3" fmla="*/ 1029810 h 1917577"/>
                <a:gd name="connsiteX4" fmla="*/ 656948 w 2059619"/>
                <a:gd name="connsiteY4" fmla="*/ 1686758 h 1917577"/>
                <a:gd name="connsiteX5" fmla="*/ 1251752 w 2059619"/>
                <a:gd name="connsiteY5" fmla="*/ 1917577 h 1917577"/>
                <a:gd name="connsiteX6" fmla="*/ 1873188 w 2059619"/>
                <a:gd name="connsiteY6" fmla="*/ 1597981 h 1917577"/>
                <a:gd name="connsiteX7" fmla="*/ 2059619 w 2059619"/>
                <a:gd name="connsiteY7" fmla="*/ 727969 h 1917577"/>
                <a:gd name="connsiteX8" fmla="*/ 1961965 w 2059619"/>
                <a:gd name="connsiteY8" fmla="*/ 62144 h 191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9619" h="1917577">
                  <a:moveTo>
                    <a:pt x="1961965" y="62144"/>
                  </a:moveTo>
                  <a:lnTo>
                    <a:pt x="816746" y="0"/>
                  </a:lnTo>
                  <a:lnTo>
                    <a:pt x="0" y="443884"/>
                  </a:lnTo>
                  <a:lnTo>
                    <a:pt x="17755" y="1029810"/>
                  </a:lnTo>
                  <a:lnTo>
                    <a:pt x="656948" y="1686758"/>
                  </a:lnTo>
                  <a:lnTo>
                    <a:pt x="1251752" y="1917577"/>
                  </a:lnTo>
                  <a:lnTo>
                    <a:pt x="1873188" y="1597981"/>
                  </a:lnTo>
                  <a:lnTo>
                    <a:pt x="2059619" y="727969"/>
                  </a:lnTo>
                  <a:lnTo>
                    <a:pt x="1961965" y="6214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2610034" y="1429305"/>
              <a:ext cx="2876366" cy="2885243"/>
            </a:xfrm>
            <a:custGeom>
              <a:avLst/>
              <a:gdLst>
                <a:gd name="connsiteX0" fmla="*/ 2769833 w 2778711"/>
                <a:gd name="connsiteY0" fmla="*/ 0 h 2885243"/>
                <a:gd name="connsiteX1" fmla="*/ 1278385 w 2778711"/>
                <a:gd name="connsiteY1" fmla="*/ 497149 h 2885243"/>
                <a:gd name="connsiteX2" fmla="*/ 284086 w 2778711"/>
                <a:gd name="connsiteY2" fmla="*/ 1420427 h 2885243"/>
                <a:gd name="connsiteX3" fmla="*/ 0 w 2778711"/>
                <a:gd name="connsiteY3" fmla="*/ 1988598 h 2885243"/>
                <a:gd name="connsiteX4" fmla="*/ 284086 w 2778711"/>
                <a:gd name="connsiteY4" fmla="*/ 2547891 h 2885243"/>
                <a:gd name="connsiteX5" fmla="*/ 861134 w 2778711"/>
                <a:gd name="connsiteY5" fmla="*/ 2885243 h 2885243"/>
                <a:gd name="connsiteX6" fmla="*/ 1615736 w 2778711"/>
                <a:gd name="connsiteY6" fmla="*/ 2086252 h 2885243"/>
                <a:gd name="connsiteX7" fmla="*/ 2219418 w 2778711"/>
                <a:gd name="connsiteY7" fmla="*/ 1322773 h 2885243"/>
                <a:gd name="connsiteX8" fmla="*/ 2778711 w 2778711"/>
                <a:gd name="connsiteY8" fmla="*/ 266330 h 2885243"/>
                <a:gd name="connsiteX9" fmla="*/ 2769833 w 2778711"/>
                <a:gd name="connsiteY9" fmla="*/ 0 h 2885243"/>
                <a:gd name="connsiteX0" fmla="*/ 2867488 w 2876366"/>
                <a:gd name="connsiteY0" fmla="*/ 0 h 2885243"/>
                <a:gd name="connsiteX1" fmla="*/ 1376040 w 2876366"/>
                <a:gd name="connsiteY1" fmla="*/ 497149 h 2885243"/>
                <a:gd name="connsiteX2" fmla="*/ 381741 w 2876366"/>
                <a:gd name="connsiteY2" fmla="*/ 1420427 h 2885243"/>
                <a:gd name="connsiteX3" fmla="*/ 0 w 2876366"/>
                <a:gd name="connsiteY3" fmla="*/ 1988598 h 2885243"/>
                <a:gd name="connsiteX4" fmla="*/ 381741 w 2876366"/>
                <a:gd name="connsiteY4" fmla="*/ 2547891 h 2885243"/>
                <a:gd name="connsiteX5" fmla="*/ 958789 w 2876366"/>
                <a:gd name="connsiteY5" fmla="*/ 2885243 h 2885243"/>
                <a:gd name="connsiteX6" fmla="*/ 1713391 w 2876366"/>
                <a:gd name="connsiteY6" fmla="*/ 2086252 h 2885243"/>
                <a:gd name="connsiteX7" fmla="*/ 2317073 w 2876366"/>
                <a:gd name="connsiteY7" fmla="*/ 1322773 h 2885243"/>
                <a:gd name="connsiteX8" fmla="*/ 2876366 w 2876366"/>
                <a:gd name="connsiteY8" fmla="*/ 266330 h 2885243"/>
                <a:gd name="connsiteX9" fmla="*/ 2867488 w 2876366"/>
                <a:gd name="connsiteY9" fmla="*/ 0 h 288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6366" h="2885243">
                  <a:moveTo>
                    <a:pt x="2867488" y="0"/>
                  </a:moveTo>
                  <a:lnTo>
                    <a:pt x="1376040" y="497149"/>
                  </a:lnTo>
                  <a:lnTo>
                    <a:pt x="381741" y="1420427"/>
                  </a:lnTo>
                  <a:lnTo>
                    <a:pt x="0" y="1988598"/>
                  </a:lnTo>
                  <a:lnTo>
                    <a:pt x="381741" y="2547891"/>
                  </a:lnTo>
                  <a:lnTo>
                    <a:pt x="958789" y="2885243"/>
                  </a:lnTo>
                  <a:lnTo>
                    <a:pt x="1713391" y="2086252"/>
                  </a:lnTo>
                  <a:lnTo>
                    <a:pt x="2317073" y="1322773"/>
                  </a:lnTo>
                  <a:lnTo>
                    <a:pt x="2876366" y="266330"/>
                  </a:lnTo>
                  <a:lnTo>
                    <a:pt x="286748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>
              <a:off x="2583402" y="3497802"/>
              <a:ext cx="443883" cy="426128"/>
            </a:xfrm>
            <a:custGeom>
              <a:avLst/>
              <a:gdLst>
                <a:gd name="connsiteX0" fmla="*/ 301841 w 443883"/>
                <a:gd name="connsiteY0" fmla="*/ 0 h 426128"/>
                <a:gd name="connsiteX1" fmla="*/ 53266 w 443883"/>
                <a:gd name="connsiteY1" fmla="*/ 35511 h 426128"/>
                <a:gd name="connsiteX2" fmla="*/ 0 w 443883"/>
                <a:gd name="connsiteY2" fmla="*/ 284085 h 426128"/>
                <a:gd name="connsiteX3" fmla="*/ 213064 w 443883"/>
                <a:gd name="connsiteY3" fmla="*/ 426128 h 426128"/>
                <a:gd name="connsiteX4" fmla="*/ 399495 w 443883"/>
                <a:gd name="connsiteY4" fmla="*/ 355107 h 426128"/>
                <a:gd name="connsiteX5" fmla="*/ 443883 w 443883"/>
                <a:gd name="connsiteY5" fmla="*/ 204186 h 426128"/>
                <a:gd name="connsiteX6" fmla="*/ 301841 w 443883"/>
                <a:gd name="connsiteY6" fmla="*/ 0 h 426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883" h="426128">
                  <a:moveTo>
                    <a:pt x="301841" y="0"/>
                  </a:moveTo>
                  <a:lnTo>
                    <a:pt x="53266" y="35511"/>
                  </a:lnTo>
                  <a:lnTo>
                    <a:pt x="0" y="284085"/>
                  </a:lnTo>
                  <a:lnTo>
                    <a:pt x="213064" y="426128"/>
                  </a:lnTo>
                  <a:lnTo>
                    <a:pt x="399495" y="355107"/>
                  </a:lnTo>
                  <a:lnTo>
                    <a:pt x="443883" y="204186"/>
                  </a:lnTo>
                  <a:lnTo>
                    <a:pt x="301841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>
              <a:off x="2974019" y="3897297"/>
              <a:ext cx="443884" cy="435006"/>
            </a:xfrm>
            <a:custGeom>
              <a:avLst/>
              <a:gdLst>
                <a:gd name="connsiteX0" fmla="*/ 221942 w 443884"/>
                <a:gd name="connsiteY0" fmla="*/ 0 h 435006"/>
                <a:gd name="connsiteX1" fmla="*/ 26633 w 443884"/>
                <a:gd name="connsiteY1" fmla="*/ 133165 h 435006"/>
                <a:gd name="connsiteX2" fmla="*/ 0 w 443884"/>
                <a:gd name="connsiteY2" fmla="*/ 337352 h 435006"/>
                <a:gd name="connsiteX3" fmla="*/ 115410 w 443884"/>
                <a:gd name="connsiteY3" fmla="*/ 435006 h 435006"/>
                <a:gd name="connsiteX4" fmla="*/ 355107 w 443884"/>
                <a:gd name="connsiteY4" fmla="*/ 426128 h 435006"/>
                <a:gd name="connsiteX5" fmla="*/ 443884 w 443884"/>
                <a:gd name="connsiteY5" fmla="*/ 284086 h 435006"/>
                <a:gd name="connsiteX6" fmla="*/ 417251 w 443884"/>
                <a:gd name="connsiteY6" fmla="*/ 133165 h 435006"/>
                <a:gd name="connsiteX7" fmla="*/ 221942 w 443884"/>
                <a:gd name="connsiteY7" fmla="*/ 0 h 43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84" h="435006">
                  <a:moveTo>
                    <a:pt x="221942" y="0"/>
                  </a:moveTo>
                  <a:lnTo>
                    <a:pt x="26633" y="133165"/>
                  </a:lnTo>
                  <a:lnTo>
                    <a:pt x="0" y="337352"/>
                  </a:lnTo>
                  <a:lnTo>
                    <a:pt x="115410" y="435006"/>
                  </a:lnTo>
                  <a:lnTo>
                    <a:pt x="355107" y="426128"/>
                  </a:lnTo>
                  <a:lnTo>
                    <a:pt x="443884" y="284086"/>
                  </a:lnTo>
                  <a:lnTo>
                    <a:pt x="417251" y="133165"/>
                  </a:lnTo>
                  <a:lnTo>
                    <a:pt x="221942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 148"/>
            <p:cNvSpPr/>
            <p:nvPr/>
          </p:nvSpPr>
          <p:spPr bwMode="auto">
            <a:xfrm>
              <a:off x="2672179" y="3586579"/>
              <a:ext cx="257452" cy="257452"/>
            </a:xfrm>
            <a:custGeom>
              <a:avLst/>
              <a:gdLst>
                <a:gd name="connsiteX0" fmla="*/ 133165 w 257452"/>
                <a:gd name="connsiteY0" fmla="*/ 0 h 257452"/>
                <a:gd name="connsiteX1" fmla="*/ 0 w 257452"/>
                <a:gd name="connsiteY1" fmla="*/ 79899 h 257452"/>
                <a:gd name="connsiteX2" fmla="*/ 0 w 257452"/>
                <a:gd name="connsiteY2" fmla="*/ 230819 h 257452"/>
                <a:gd name="connsiteX3" fmla="*/ 142042 w 257452"/>
                <a:gd name="connsiteY3" fmla="*/ 257452 h 257452"/>
                <a:gd name="connsiteX4" fmla="*/ 257452 w 257452"/>
                <a:gd name="connsiteY4" fmla="*/ 168675 h 257452"/>
                <a:gd name="connsiteX5" fmla="*/ 221941 w 257452"/>
                <a:gd name="connsiteY5" fmla="*/ 79899 h 257452"/>
                <a:gd name="connsiteX6" fmla="*/ 133165 w 257452"/>
                <a:gd name="connsiteY6" fmla="*/ 0 h 25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452" h="257452">
                  <a:moveTo>
                    <a:pt x="133165" y="0"/>
                  </a:moveTo>
                  <a:lnTo>
                    <a:pt x="0" y="79899"/>
                  </a:lnTo>
                  <a:lnTo>
                    <a:pt x="0" y="230819"/>
                  </a:lnTo>
                  <a:lnTo>
                    <a:pt x="142042" y="257452"/>
                  </a:lnTo>
                  <a:lnTo>
                    <a:pt x="257452" y="168675"/>
                  </a:lnTo>
                  <a:lnTo>
                    <a:pt x="221941" y="79899"/>
                  </a:lnTo>
                  <a:lnTo>
                    <a:pt x="13316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 149"/>
            <p:cNvSpPr/>
            <p:nvPr/>
          </p:nvSpPr>
          <p:spPr bwMode="auto">
            <a:xfrm>
              <a:off x="3053918" y="4030462"/>
              <a:ext cx="301841" cy="275208"/>
            </a:xfrm>
            <a:custGeom>
              <a:avLst/>
              <a:gdLst>
                <a:gd name="connsiteX0" fmla="*/ 168676 w 301841"/>
                <a:gd name="connsiteY0" fmla="*/ 0 h 275208"/>
                <a:gd name="connsiteX1" fmla="*/ 44389 w 301841"/>
                <a:gd name="connsiteY1" fmla="*/ 62144 h 275208"/>
                <a:gd name="connsiteX2" fmla="*/ 0 w 301841"/>
                <a:gd name="connsiteY2" fmla="*/ 230820 h 275208"/>
                <a:gd name="connsiteX3" fmla="*/ 186432 w 301841"/>
                <a:gd name="connsiteY3" fmla="*/ 275208 h 275208"/>
                <a:gd name="connsiteX4" fmla="*/ 301841 w 301841"/>
                <a:gd name="connsiteY4" fmla="*/ 150921 h 275208"/>
                <a:gd name="connsiteX5" fmla="*/ 275208 w 301841"/>
                <a:gd name="connsiteY5" fmla="*/ 62144 h 275208"/>
                <a:gd name="connsiteX6" fmla="*/ 168676 w 301841"/>
                <a:gd name="connsiteY6" fmla="*/ 0 h 2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841" h="275208">
                  <a:moveTo>
                    <a:pt x="168676" y="0"/>
                  </a:moveTo>
                  <a:lnTo>
                    <a:pt x="44389" y="62144"/>
                  </a:lnTo>
                  <a:lnTo>
                    <a:pt x="0" y="230820"/>
                  </a:lnTo>
                  <a:lnTo>
                    <a:pt x="186432" y="275208"/>
                  </a:lnTo>
                  <a:lnTo>
                    <a:pt x="301841" y="150921"/>
                  </a:lnTo>
                  <a:lnTo>
                    <a:pt x="275208" y="62144"/>
                  </a:lnTo>
                  <a:lnTo>
                    <a:pt x="16867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4094032" y="4885596"/>
            <a:ext cx="1660438" cy="1470601"/>
            <a:chOff x="2015231" y="912528"/>
            <a:chExt cx="5699464" cy="5479394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152" name="フリーフォーム 151"/>
            <p:cNvSpPr/>
            <p:nvPr/>
          </p:nvSpPr>
          <p:spPr bwMode="auto">
            <a:xfrm>
              <a:off x="5386812" y="1204111"/>
              <a:ext cx="2245259" cy="2480649"/>
            </a:xfrm>
            <a:custGeom>
              <a:avLst/>
              <a:gdLst>
                <a:gd name="connsiteX0" fmla="*/ 0 w 2245259"/>
                <a:gd name="connsiteY0" fmla="*/ 2136618 h 2480649"/>
                <a:gd name="connsiteX1" fmla="*/ 1077362 w 2245259"/>
                <a:gd name="connsiteY1" fmla="*/ 1991762 h 2480649"/>
                <a:gd name="connsiteX2" fmla="*/ 1647731 w 2245259"/>
                <a:gd name="connsiteY2" fmla="*/ 1747319 h 2480649"/>
                <a:gd name="connsiteX3" fmla="*/ 1837853 w 2245259"/>
                <a:gd name="connsiteY3" fmla="*/ 1330859 h 2480649"/>
                <a:gd name="connsiteX4" fmla="*/ 1566249 w 2245259"/>
                <a:gd name="connsiteY4" fmla="*/ 724277 h 2480649"/>
                <a:gd name="connsiteX5" fmla="*/ 1665838 w 2245259"/>
                <a:gd name="connsiteY5" fmla="*/ 0 h 2480649"/>
                <a:gd name="connsiteX6" fmla="*/ 2009869 w 2245259"/>
                <a:gd name="connsiteY6" fmla="*/ 479834 h 2480649"/>
                <a:gd name="connsiteX7" fmla="*/ 1991762 w 2245259"/>
                <a:gd name="connsiteY7" fmla="*/ 923453 h 2480649"/>
                <a:gd name="connsiteX8" fmla="*/ 2082297 w 2245259"/>
                <a:gd name="connsiteY8" fmla="*/ 624689 h 2480649"/>
                <a:gd name="connsiteX9" fmla="*/ 2055137 w 2245259"/>
                <a:gd name="connsiteY9" fmla="*/ 334978 h 2480649"/>
                <a:gd name="connsiteX10" fmla="*/ 2245259 w 2245259"/>
                <a:gd name="connsiteY10" fmla="*/ 660903 h 2480649"/>
                <a:gd name="connsiteX11" fmla="*/ 2118511 w 2245259"/>
                <a:gd name="connsiteY11" fmla="*/ 1312752 h 2480649"/>
                <a:gd name="connsiteX12" fmla="*/ 2073243 w 2245259"/>
                <a:gd name="connsiteY12" fmla="*/ 1937441 h 2480649"/>
                <a:gd name="connsiteX13" fmla="*/ 1339913 w 2245259"/>
                <a:gd name="connsiteY13" fmla="*/ 2317687 h 2480649"/>
                <a:gd name="connsiteX14" fmla="*/ 162962 w 2245259"/>
                <a:gd name="connsiteY14" fmla="*/ 2480649 h 2480649"/>
                <a:gd name="connsiteX15" fmla="*/ 36214 w 2245259"/>
                <a:gd name="connsiteY15" fmla="*/ 2181885 h 2480649"/>
                <a:gd name="connsiteX16" fmla="*/ 0 w 2245259"/>
                <a:gd name="connsiteY16" fmla="*/ 2136618 h 248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5259" h="2480649">
                  <a:moveTo>
                    <a:pt x="0" y="2136618"/>
                  </a:moveTo>
                  <a:lnTo>
                    <a:pt x="1077362" y="1991762"/>
                  </a:lnTo>
                  <a:lnTo>
                    <a:pt x="1647731" y="1747319"/>
                  </a:lnTo>
                  <a:lnTo>
                    <a:pt x="1837853" y="1330859"/>
                  </a:lnTo>
                  <a:lnTo>
                    <a:pt x="1566249" y="724277"/>
                  </a:lnTo>
                  <a:lnTo>
                    <a:pt x="1665838" y="0"/>
                  </a:lnTo>
                  <a:lnTo>
                    <a:pt x="2009869" y="479834"/>
                  </a:lnTo>
                  <a:lnTo>
                    <a:pt x="1991762" y="923453"/>
                  </a:lnTo>
                  <a:lnTo>
                    <a:pt x="2082297" y="624689"/>
                  </a:lnTo>
                  <a:lnTo>
                    <a:pt x="2055137" y="334978"/>
                  </a:lnTo>
                  <a:lnTo>
                    <a:pt x="2245259" y="660903"/>
                  </a:lnTo>
                  <a:lnTo>
                    <a:pt x="2118511" y="1312752"/>
                  </a:lnTo>
                  <a:lnTo>
                    <a:pt x="2073243" y="1937441"/>
                  </a:lnTo>
                  <a:lnTo>
                    <a:pt x="1339913" y="2317687"/>
                  </a:lnTo>
                  <a:lnTo>
                    <a:pt x="162962" y="2480649"/>
                  </a:lnTo>
                  <a:lnTo>
                    <a:pt x="36214" y="2181885"/>
                  </a:lnTo>
                  <a:lnTo>
                    <a:pt x="0" y="213661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 152"/>
            <p:cNvSpPr/>
            <p:nvPr/>
          </p:nvSpPr>
          <p:spPr bwMode="auto">
            <a:xfrm>
              <a:off x="4483223" y="912528"/>
              <a:ext cx="1367073" cy="1738265"/>
            </a:xfrm>
            <a:custGeom>
              <a:avLst/>
              <a:gdLst>
                <a:gd name="connsiteX0" fmla="*/ 0 w 1367073"/>
                <a:gd name="connsiteY0" fmla="*/ 1720158 h 1738265"/>
                <a:gd name="connsiteX1" fmla="*/ 497940 w 1367073"/>
                <a:gd name="connsiteY1" fmla="*/ 262550 h 1738265"/>
                <a:gd name="connsiteX2" fmla="*/ 1004934 w 1367073"/>
                <a:gd name="connsiteY2" fmla="*/ 0 h 1738265"/>
                <a:gd name="connsiteX3" fmla="*/ 1276538 w 1367073"/>
                <a:gd name="connsiteY3" fmla="*/ 371192 h 1738265"/>
                <a:gd name="connsiteX4" fmla="*/ 1367073 w 1367073"/>
                <a:gd name="connsiteY4" fmla="*/ 1131683 h 1738265"/>
                <a:gd name="connsiteX5" fmla="*/ 1213164 w 1367073"/>
                <a:gd name="connsiteY5" fmla="*/ 1502875 h 1738265"/>
                <a:gd name="connsiteX6" fmla="*/ 1068309 w 1367073"/>
                <a:gd name="connsiteY6" fmla="*/ 751437 h 1738265"/>
                <a:gd name="connsiteX7" fmla="*/ 1004934 w 1367073"/>
                <a:gd name="connsiteY7" fmla="*/ 1095469 h 1738265"/>
                <a:gd name="connsiteX8" fmla="*/ 1077362 w 1367073"/>
                <a:gd name="connsiteY8" fmla="*/ 1475715 h 1738265"/>
                <a:gd name="connsiteX9" fmla="*/ 869133 w 1367073"/>
                <a:gd name="connsiteY9" fmla="*/ 1204111 h 1738265"/>
                <a:gd name="connsiteX10" fmla="*/ 887239 w 1367073"/>
                <a:gd name="connsiteY10" fmla="*/ 543208 h 1738265"/>
                <a:gd name="connsiteX11" fmla="*/ 642796 w 1367073"/>
                <a:gd name="connsiteY11" fmla="*/ 669956 h 1738265"/>
                <a:gd name="connsiteX12" fmla="*/ 443620 w 1367073"/>
                <a:gd name="connsiteY12" fmla="*/ 1176950 h 1738265"/>
                <a:gd name="connsiteX13" fmla="*/ 144855 w 1367073"/>
                <a:gd name="connsiteY13" fmla="*/ 1738265 h 1738265"/>
                <a:gd name="connsiteX14" fmla="*/ 0 w 1367073"/>
                <a:gd name="connsiteY14" fmla="*/ 1720158 h 173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67073" h="1738265">
                  <a:moveTo>
                    <a:pt x="0" y="1720158"/>
                  </a:moveTo>
                  <a:lnTo>
                    <a:pt x="497940" y="262550"/>
                  </a:lnTo>
                  <a:lnTo>
                    <a:pt x="1004934" y="0"/>
                  </a:lnTo>
                  <a:lnTo>
                    <a:pt x="1276538" y="371192"/>
                  </a:lnTo>
                  <a:lnTo>
                    <a:pt x="1367073" y="1131683"/>
                  </a:lnTo>
                  <a:lnTo>
                    <a:pt x="1213164" y="1502875"/>
                  </a:lnTo>
                  <a:lnTo>
                    <a:pt x="1068309" y="751437"/>
                  </a:lnTo>
                  <a:lnTo>
                    <a:pt x="1004934" y="1095469"/>
                  </a:lnTo>
                  <a:lnTo>
                    <a:pt x="1077362" y="1475715"/>
                  </a:lnTo>
                  <a:lnTo>
                    <a:pt x="869133" y="1204111"/>
                  </a:lnTo>
                  <a:lnTo>
                    <a:pt x="887239" y="543208"/>
                  </a:lnTo>
                  <a:lnTo>
                    <a:pt x="642796" y="669956"/>
                  </a:lnTo>
                  <a:lnTo>
                    <a:pt x="443620" y="1176950"/>
                  </a:lnTo>
                  <a:lnTo>
                    <a:pt x="144855" y="1738265"/>
                  </a:lnTo>
                  <a:lnTo>
                    <a:pt x="0" y="172015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3204839" y="1535190"/>
              <a:ext cx="1722268" cy="1305017"/>
            </a:xfrm>
            <a:custGeom>
              <a:avLst/>
              <a:gdLst>
                <a:gd name="connsiteX0" fmla="*/ 1118586 w 1722268"/>
                <a:gd name="connsiteY0" fmla="*/ 1233996 h 1305017"/>
                <a:gd name="connsiteX1" fmla="*/ 1722268 w 1722268"/>
                <a:gd name="connsiteY1" fmla="*/ 310718 h 1305017"/>
                <a:gd name="connsiteX2" fmla="*/ 1580225 w 1722268"/>
                <a:gd name="connsiteY2" fmla="*/ 0 h 1305017"/>
                <a:gd name="connsiteX3" fmla="*/ 887767 w 1722268"/>
                <a:gd name="connsiteY3" fmla="*/ 88776 h 1305017"/>
                <a:gd name="connsiteX4" fmla="*/ 408372 w 1722268"/>
                <a:gd name="connsiteY4" fmla="*/ 630314 h 1305017"/>
                <a:gd name="connsiteX5" fmla="*/ 0 w 1722268"/>
                <a:gd name="connsiteY5" fmla="*/ 1083075 h 1305017"/>
                <a:gd name="connsiteX6" fmla="*/ 887767 w 1722268"/>
                <a:gd name="connsiteY6" fmla="*/ 488271 h 1305017"/>
                <a:gd name="connsiteX7" fmla="*/ 1367161 w 1722268"/>
                <a:gd name="connsiteY7" fmla="*/ 452761 h 1305017"/>
                <a:gd name="connsiteX8" fmla="*/ 843378 w 1722268"/>
                <a:gd name="connsiteY8" fmla="*/ 1305017 h 1305017"/>
                <a:gd name="connsiteX9" fmla="*/ 1171852 w 1722268"/>
                <a:gd name="connsiteY9" fmla="*/ 1180730 h 1305017"/>
                <a:gd name="connsiteX10" fmla="*/ 1118586 w 1722268"/>
                <a:gd name="connsiteY10" fmla="*/ 1233996 h 1305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268" h="1305017">
                  <a:moveTo>
                    <a:pt x="1118586" y="1233996"/>
                  </a:moveTo>
                  <a:lnTo>
                    <a:pt x="1722268" y="310718"/>
                  </a:lnTo>
                  <a:lnTo>
                    <a:pt x="1580225" y="0"/>
                  </a:lnTo>
                  <a:lnTo>
                    <a:pt x="887767" y="88776"/>
                  </a:lnTo>
                  <a:lnTo>
                    <a:pt x="408372" y="630314"/>
                  </a:lnTo>
                  <a:lnTo>
                    <a:pt x="0" y="1083075"/>
                  </a:lnTo>
                  <a:lnTo>
                    <a:pt x="887767" y="488271"/>
                  </a:lnTo>
                  <a:lnTo>
                    <a:pt x="1367161" y="452761"/>
                  </a:lnTo>
                  <a:lnTo>
                    <a:pt x="843378" y="1305017"/>
                  </a:lnTo>
                  <a:lnTo>
                    <a:pt x="1171852" y="1180730"/>
                  </a:lnTo>
                  <a:lnTo>
                    <a:pt x="1118586" y="123399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フリーフォーム 154"/>
            <p:cNvSpPr/>
            <p:nvPr/>
          </p:nvSpPr>
          <p:spPr bwMode="auto">
            <a:xfrm>
              <a:off x="5299969" y="2831977"/>
              <a:ext cx="1793289" cy="2254928"/>
            </a:xfrm>
            <a:custGeom>
              <a:avLst/>
              <a:gdLst>
                <a:gd name="connsiteX0" fmla="*/ 0 w 1793289"/>
                <a:gd name="connsiteY0" fmla="*/ 870011 h 2254928"/>
                <a:gd name="connsiteX1" fmla="*/ 1580225 w 1793289"/>
                <a:gd name="connsiteY1" fmla="*/ 0 h 2254928"/>
                <a:gd name="connsiteX2" fmla="*/ 1793289 w 1793289"/>
                <a:gd name="connsiteY2" fmla="*/ 488272 h 2254928"/>
                <a:gd name="connsiteX3" fmla="*/ 1242874 w 1793289"/>
                <a:gd name="connsiteY3" fmla="*/ 1873188 h 2254928"/>
                <a:gd name="connsiteX4" fmla="*/ 88777 w 1793289"/>
                <a:gd name="connsiteY4" fmla="*/ 2254928 h 2254928"/>
                <a:gd name="connsiteX5" fmla="*/ 435006 w 1793289"/>
                <a:gd name="connsiteY5" fmla="*/ 2024108 h 2254928"/>
                <a:gd name="connsiteX6" fmla="*/ 1154097 w 1793289"/>
                <a:gd name="connsiteY6" fmla="*/ 683580 h 2254928"/>
                <a:gd name="connsiteX7" fmla="*/ 310718 w 1793289"/>
                <a:gd name="connsiteY7" fmla="*/ 1127464 h 2254928"/>
                <a:gd name="connsiteX8" fmla="*/ 0 w 1793289"/>
                <a:gd name="connsiteY8" fmla="*/ 870011 h 22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289" h="2254928">
                  <a:moveTo>
                    <a:pt x="0" y="870011"/>
                  </a:moveTo>
                  <a:lnTo>
                    <a:pt x="1580225" y="0"/>
                  </a:lnTo>
                  <a:lnTo>
                    <a:pt x="1793289" y="488272"/>
                  </a:lnTo>
                  <a:lnTo>
                    <a:pt x="1242874" y="1873188"/>
                  </a:lnTo>
                  <a:lnTo>
                    <a:pt x="88777" y="2254928"/>
                  </a:lnTo>
                  <a:lnTo>
                    <a:pt x="435006" y="2024108"/>
                  </a:lnTo>
                  <a:lnTo>
                    <a:pt x="1154097" y="683580"/>
                  </a:lnTo>
                  <a:lnTo>
                    <a:pt x="310718" y="1127464"/>
                  </a:lnTo>
                  <a:lnTo>
                    <a:pt x="0" y="870011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6" name="フリーフォーム 155"/>
            <p:cNvSpPr/>
            <p:nvPr/>
          </p:nvSpPr>
          <p:spPr bwMode="auto">
            <a:xfrm>
              <a:off x="4829452" y="3613212"/>
              <a:ext cx="2343705" cy="1882066"/>
            </a:xfrm>
            <a:custGeom>
              <a:avLst/>
              <a:gdLst>
                <a:gd name="connsiteX0" fmla="*/ 541538 w 2343705"/>
                <a:gd name="connsiteY0" fmla="*/ 390617 h 1882066"/>
                <a:gd name="connsiteX1" fmla="*/ 541538 w 2343705"/>
                <a:gd name="connsiteY1" fmla="*/ 390617 h 1882066"/>
                <a:gd name="connsiteX2" fmla="*/ 2050742 w 2343705"/>
                <a:gd name="connsiteY2" fmla="*/ 0 h 1882066"/>
                <a:gd name="connsiteX3" fmla="*/ 2343705 w 2343705"/>
                <a:gd name="connsiteY3" fmla="*/ 230819 h 1882066"/>
                <a:gd name="connsiteX4" fmla="*/ 1580226 w 2343705"/>
                <a:gd name="connsiteY4" fmla="*/ 1376038 h 1882066"/>
                <a:gd name="connsiteX5" fmla="*/ 807868 w 2343705"/>
                <a:gd name="connsiteY5" fmla="*/ 1882066 h 1882066"/>
                <a:gd name="connsiteX6" fmla="*/ 79899 w 2343705"/>
                <a:gd name="connsiteY6" fmla="*/ 1731145 h 1882066"/>
                <a:gd name="connsiteX7" fmla="*/ 0 w 2343705"/>
                <a:gd name="connsiteY7" fmla="*/ 1429305 h 1882066"/>
                <a:gd name="connsiteX8" fmla="*/ 292964 w 2343705"/>
                <a:gd name="connsiteY8" fmla="*/ 1624613 h 1882066"/>
                <a:gd name="connsiteX9" fmla="*/ 1109709 w 2343705"/>
                <a:gd name="connsiteY9" fmla="*/ 1331650 h 1882066"/>
                <a:gd name="connsiteX10" fmla="*/ 1438183 w 2343705"/>
                <a:gd name="connsiteY10" fmla="*/ 754602 h 1882066"/>
                <a:gd name="connsiteX11" fmla="*/ 630315 w 2343705"/>
                <a:gd name="connsiteY11" fmla="*/ 630314 h 1882066"/>
                <a:gd name="connsiteX12" fmla="*/ 541538 w 2343705"/>
                <a:gd name="connsiteY12" fmla="*/ 390617 h 1882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3705" h="1882066">
                  <a:moveTo>
                    <a:pt x="541538" y="390617"/>
                  </a:moveTo>
                  <a:lnTo>
                    <a:pt x="541538" y="390617"/>
                  </a:lnTo>
                  <a:lnTo>
                    <a:pt x="2050742" y="0"/>
                  </a:lnTo>
                  <a:lnTo>
                    <a:pt x="2343705" y="230819"/>
                  </a:lnTo>
                  <a:lnTo>
                    <a:pt x="1580226" y="1376038"/>
                  </a:lnTo>
                  <a:lnTo>
                    <a:pt x="807868" y="1882066"/>
                  </a:lnTo>
                  <a:lnTo>
                    <a:pt x="79899" y="1731145"/>
                  </a:lnTo>
                  <a:lnTo>
                    <a:pt x="0" y="1429305"/>
                  </a:lnTo>
                  <a:lnTo>
                    <a:pt x="292964" y="1624613"/>
                  </a:lnTo>
                  <a:lnTo>
                    <a:pt x="1109709" y="1331650"/>
                  </a:lnTo>
                  <a:lnTo>
                    <a:pt x="1438183" y="754602"/>
                  </a:lnTo>
                  <a:lnTo>
                    <a:pt x="630315" y="630314"/>
                  </a:lnTo>
                  <a:lnTo>
                    <a:pt x="541538" y="390617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 156"/>
            <p:cNvSpPr/>
            <p:nvPr/>
          </p:nvSpPr>
          <p:spPr bwMode="auto">
            <a:xfrm>
              <a:off x="4918229" y="4234649"/>
              <a:ext cx="2796466" cy="2157273"/>
            </a:xfrm>
            <a:custGeom>
              <a:avLst/>
              <a:gdLst>
                <a:gd name="connsiteX0" fmla="*/ 204187 w 2796466"/>
                <a:gd name="connsiteY0" fmla="*/ 0 h 2157273"/>
                <a:gd name="connsiteX1" fmla="*/ 2494625 w 2796466"/>
                <a:gd name="connsiteY1" fmla="*/ 337351 h 2157273"/>
                <a:gd name="connsiteX2" fmla="*/ 2796466 w 2796466"/>
                <a:gd name="connsiteY2" fmla="*/ 1322772 h 2157273"/>
                <a:gd name="connsiteX3" fmla="*/ 2689934 w 2796466"/>
                <a:gd name="connsiteY3" fmla="*/ 2006353 h 2157273"/>
                <a:gd name="connsiteX4" fmla="*/ 2299317 w 2796466"/>
                <a:gd name="connsiteY4" fmla="*/ 2157273 h 2157273"/>
                <a:gd name="connsiteX5" fmla="*/ 2459115 w 2796466"/>
                <a:gd name="connsiteY5" fmla="*/ 1979720 h 2157273"/>
                <a:gd name="connsiteX6" fmla="*/ 2414726 w 2796466"/>
                <a:gd name="connsiteY6" fmla="*/ 1455937 h 2157273"/>
                <a:gd name="connsiteX7" fmla="*/ 1917577 w 2796466"/>
                <a:gd name="connsiteY7" fmla="*/ 781234 h 2157273"/>
                <a:gd name="connsiteX8" fmla="*/ 284086 w 2796466"/>
                <a:gd name="connsiteY8" fmla="*/ 559293 h 2157273"/>
                <a:gd name="connsiteX9" fmla="*/ 0 w 2796466"/>
                <a:gd name="connsiteY9" fmla="*/ 186431 h 2157273"/>
                <a:gd name="connsiteX10" fmla="*/ 204187 w 2796466"/>
                <a:gd name="connsiteY10" fmla="*/ 0 h 215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6466" h="2157273">
                  <a:moveTo>
                    <a:pt x="204187" y="0"/>
                  </a:moveTo>
                  <a:lnTo>
                    <a:pt x="2494625" y="337351"/>
                  </a:lnTo>
                  <a:lnTo>
                    <a:pt x="2796466" y="1322772"/>
                  </a:lnTo>
                  <a:lnTo>
                    <a:pt x="2689934" y="2006353"/>
                  </a:lnTo>
                  <a:lnTo>
                    <a:pt x="2299317" y="2157273"/>
                  </a:lnTo>
                  <a:lnTo>
                    <a:pt x="2459115" y="1979720"/>
                  </a:lnTo>
                  <a:lnTo>
                    <a:pt x="2414726" y="1455937"/>
                  </a:lnTo>
                  <a:lnTo>
                    <a:pt x="1917577" y="781234"/>
                  </a:lnTo>
                  <a:lnTo>
                    <a:pt x="284086" y="559293"/>
                  </a:lnTo>
                  <a:lnTo>
                    <a:pt x="0" y="186431"/>
                  </a:lnTo>
                  <a:lnTo>
                    <a:pt x="204187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 157"/>
            <p:cNvSpPr/>
            <p:nvPr/>
          </p:nvSpPr>
          <p:spPr bwMode="auto">
            <a:xfrm>
              <a:off x="2707689" y="1402672"/>
              <a:ext cx="1775534" cy="1979720"/>
            </a:xfrm>
            <a:custGeom>
              <a:avLst/>
              <a:gdLst>
                <a:gd name="connsiteX0" fmla="*/ 1251752 w 1775534"/>
                <a:gd name="connsiteY0" fmla="*/ 1376039 h 1979720"/>
                <a:gd name="connsiteX1" fmla="*/ 1775534 w 1775534"/>
                <a:gd name="connsiteY1" fmla="*/ 284085 h 1979720"/>
                <a:gd name="connsiteX2" fmla="*/ 1384917 w 1775534"/>
                <a:gd name="connsiteY2" fmla="*/ 0 h 1979720"/>
                <a:gd name="connsiteX3" fmla="*/ 665826 w 1775534"/>
                <a:gd name="connsiteY3" fmla="*/ 426128 h 1979720"/>
                <a:gd name="connsiteX4" fmla="*/ 150921 w 1775534"/>
                <a:gd name="connsiteY4" fmla="*/ 1154097 h 1979720"/>
                <a:gd name="connsiteX5" fmla="*/ 0 w 1775534"/>
                <a:gd name="connsiteY5" fmla="*/ 1686757 h 1979720"/>
                <a:gd name="connsiteX6" fmla="*/ 177554 w 1775534"/>
                <a:gd name="connsiteY6" fmla="*/ 1979720 h 1979720"/>
                <a:gd name="connsiteX7" fmla="*/ 195309 w 1775534"/>
                <a:gd name="connsiteY7" fmla="*/ 1651246 h 1979720"/>
                <a:gd name="connsiteX8" fmla="*/ 541538 w 1775534"/>
                <a:gd name="connsiteY8" fmla="*/ 1136342 h 1979720"/>
                <a:gd name="connsiteX9" fmla="*/ 949911 w 1775534"/>
                <a:gd name="connsiteY9" fmla="*/ 630314 h 1979720"/>
                <a:gd name="connsiteX10" fmla="*/ 1020932 w 1775534"/>
                <a:gd name="connsiteY10" fmla="*/ 1091953 h 1979720"/>
                <a:gd name="connsiteX11" fmla="*/ 1251752 w 1775534"/>
                <a:gd name="connsiteY11" fmla="*/ 137603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5534" h="1979720">
                  <a:moveTo>
                    <a:pt x="1251752" y="1376039"/>
                  </a:moveTo>
                  <a:lnTo>
                    <a:pt x="1775534" y="284085"/>
                  </a:lnTo>
                  <a:lnTo>
                    <a:pt x="1384917" y="0"/>
                  </a:lnTo>
                  <a:lnTo>
                    <a:pt x="665826" y="426128"/>
                  </a:lnTo>
                  <a:lnTo>
                    <a:pt x="150921" y="1154097"/>
                  </a:lnTo>
                  <a:lnTo>
                    <a:pt x="0" y="1686757"/>
                  </a:lnTo>
                  <a:lnTo>
                    <a:pt x="177554" y="1979720"/>
                  </a:lnTo>
                  <a:lnTo>
                    <a:pt x="195309" y="1651246"/>
                  </a:lnTo>
                  <a:lnTo>
                    <a:pt x="541538" y="1136342"/>
                  </a:lnTo>
                  <a:lnTo>
                    <a:pt x="949911" y="630314"/>
                  </a:lnTo>
                  <a:lnTo>
                    <a:pt x="1020932" y="1091953"/>
                  </a:lnTo>
                  <a:lnTo>
                    <a:pt x="1251752" y="1376039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 158"/>
            <p:cNvSpPr/>
            <p:nvPr/>
          </p:nvSpPr>
          <p:spPr bwMode="auto">
            <a:xfrm>
              <a:off x="2015231" y="1233996"/>
              <a:ext cx="1784412" cy="1837678"/>
            </a:xfrm>
            <a:custGeom>
              <a:avLst/>
              <a:gdLst>
                <a:gd name="connsiteX0" fmla="*/ 1766656 w 1784412"/>
                <a:gd name="connsiteY0" fmla="*/ 1695635 h 1837678"/>
                <a:gd name="connsiteX1" fmla="*/ 1784412 w 1784412"/>
                <a:gd name="connsiteY1" fmla="*/ 443884 h 1837678"/>
                <a:gd name="connsiteX2" fmla="*/ 1313895 w 1784412"/>
                <a:gd name="connsiteY2" fmla="*/ 0 h 1837678"/>
                <a:gd name="connsiteX3" fmla="*/ 443884 w 1784412"/>
                <a:gd name="connsiteY3" fmla="*/ 621437 h 1837678"/>
                <a:gd name="connsiteX4" fmla="*/ 0 w 1784412"/>
                <a:gd name="connsiteY4" fmla="*/ 1100831 h 1837678"/>
                <a:gd name="connsiteX5" fmla="*/ 44388 w 1784412"/>
                <a:gd name="connsiteY5" fmla="*/ 1615736 h 1837678"/>
                <a:gd name="connsiteX6" fmla="*/ 159798 w 1784412"/>
                <a:gd name="connsiteY6" fmla="*/ 1198486 h 1837678"/>
                <a:gd name="connsiteX7" fmla="*/ 745724 w 1784412"/>
                <a:gd name="connsiteY7" fmla="*/ 807868 h 1837678"/>
                <a:gd name="connsiteX8" fmla="*/ 1367161 w 1784412"/>
                <a:gd name="connsiteY8" fmla="*/ 443884 h 1837678"/>
                <a:gd name="connsiteX9" fmla="*/ 1145219 w 1784412"/>
                <a:gd name="connsiteY9" fmla="*/ 1100831 h 1837678"/>
                <a:gd name="connsiteX10" fmla="*/ 1491449 w 1784412"/>
                <a:gd name="connsiteY10" fmla="*/ 1837678 h 1837678"/>
                <a:gd name="connsiteX11" fmla="*/ 1766656 w 1784412"/>
                <a:gd name="connsiteY11" fmla="*/ 1695635 h 183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4412" h="1837678">
                  <a:moveTo>
                    <a:pt x="1766656" y="1695635"/>
                  </a:moveTo>
                  <a:lnTo>
                    <a:pt x="1784412" y="443884"/>
                  </a:lnTo>
                  <a:lnTo>
                    <a:pt x="1313895" y="0"/>
                  </a:lnTo>
                  <a:lnTo>
                    <a:pt x="443884" y="621437"/>
                  </a:lnTo>
                  <a:lnTo>
                    <a:pt x="0" y="1100831"/>
                  </a:lnTo>
                  <a:lnTo>
                    <a:pt x="44388" y="1615736"/>
                  </a:lnTo>
                  <a:lnTo>
                    <a:pt x="159798" y="1198486"/>
                  </a:lnTo>
                  <a:lnTo>
                    <a:pt x="745724" y="807868"/>
                  </a:lnTo>
                  <a:lnTo>
                    <a:pt x="1367161" y="443884"/>
                  </a:lnTo>
                  <a:lnTo>
                    <a:pt x="1145219" y="1100831"/>
                  </a:lnTo>
                  <a:lnTo>
                    <a:pt x="1491449" y="1837678"/>
                  </a:lnTo>
                  <a:lnTo>
                    <a:pt x="1766656" y="1695635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フリーフォーム 159"/>
            <p:cNvSpPr/>
            <p:nvPr/>
          </p:nvSpPr>
          <p:spPr bwMode="auto">
            <a:xfrm>
              <a:off x="3204839" y="2494625"/>
              <a:ext cx="2672178" cy="2281561"/>
            </a:xfrm>
            <a:custGeom>
              <a:avLst/>
              <a:gdLst>
                <a:gd name="connsiteX0" fmla="*/ 363984 w 2672178"/>
                <a:gd name="connsiteY0" fmla="*/ 1766657 h 2281561"/>
                <a:gd name="connsiteX1" fmla="*/ 0 w 2672178"/>
                <a:gd name="connsiteY1" fmla="*/ 1349406 h 2281561"/>
                <a:gd name="connsiteX2" fmla="*/ 159798 w 2672178"/>
                <a:gd name="connsiteY2" fmla="*/ 532660 h 2281561"/>
                <a:gd name="connsiteX3" fmla="*/ 656947 w 2672178"/>
                <a:gd name="connsiteY3" fmla="*/ 62144 h 2281561"/>
                <a:gd name="connsiteX4" fmla="*/ 1376039 w 2672178"/>
                <a:gd name="connsiteY4" fmla="*/ 0 h 2281561"/>
                <a:gd name="connsiteX5" fmla="*/ 2130641 w 2672178"/>
                <a:gd name="connsiteY5" fmla="*/ 204187 h 2281561"/>
                <a:gd name="connsiteX6" fmla="*/ 2672178 w 2672178"/>
                <a:gd name="connsiteY6" fmla="*/ 1349406 h 2281561"/>
                <a:gd name="connsiteX7" fmla="*/ 2281561 w 2672178"/>
                <a:gd name="connsiteY7" fmla="*/ 1882066 h 2281561"/>
                <a:gd name="connsiteX8" fmla="*/ 1376039 w 2672178"/>
                <a:gd name="connsiteY8" fmla="*/ 2281561 h 2281561"/>
                <a:gd name="connsiteX9" fmla="*/ 843378 w 2672178"/>
                <a:gd name="connsiteY9" fmla="*/ 2050742 h 2281561"/>
                <a:gd name="connsiteX10" fmla="*/ 363984 w 2672178"/>
                <a:gd name="connsiteY10" fmla="*/ 1766657 h 228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178" h="2281561">
                  <a:moveTo>
                    <a:pt x="363984" y="1766657"/>
                  </a:moveTo>
                  <a:lnTo>
                    <a:pt x="0" y="1349406"/>
                  </a:lnTo>
                  <a:lnTo>
                    <a:pt x="159798" y="532660"/>
                  </a:lnTo>
                  <a:lnTo>
                    <a:pt x="656947" y="62144"/>
                  </a:lnTo>
                  <a:lnTo>
                    <a:pt x="1376039" y="0"/>
                  </a:lnTo>
                  <a:lnTo>
                    <a:pt x="2130641" y="204187"/>
                  </a:lnTo>
                  <a:lnTo>
                    <a:pt x="2672178" y="1349406"/>
                  </a:lnTo>
                  <a:lnTo>
                    <a:pt x="2281561" y="1882066"/>
                  </a:lnTo>
                  <a:lnTo>
                    <a:pt x="1376039" y="2281561"/>
                  </a:lnTo>
                  <a:lnTo>
                    <a:pt x="843378" y="2050742"/>
                  </a:lnTo>
                  <a:lnTo>
                    <a:pt x="363984" y="1766657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 160"/>
            <p:cNvSpPr/>
            <p:nvPr/>
          </p:nvSpPr>
          <p:spPr bwMode="auto">
            <a:xfrm>
              <a:off x="4653481" y="2408222"/>
              <a:ext cx="425513" cy="371192"/>
            </a:xfrm>
            <a:custGeom>
              <a:avLst/>
              <a:gdLst>
                <a:gd name="connsiteX0" fmla="*/ 307818 w 425513"/>
                <a:gd name="connsiteY0" fmla="*/ 0 h 371192"/>
                <a:gd name="connsiteX1" fmla="*/ 0 w 425513"/>
                <a:gd name="connsiteY1" fmla="*/ 54321 h 371192"/>
                <a:gd name="connsiteX2" fmla="*/ 18107 w 425513"/>
                <a:gd name="connsiteY2" fmla="*/ 271604 h 371192"/>
                <a:gd name="connsiteX3" fmla="*/ 235390 w 425513"/>
                <a:gd name="connsiteY3" fmla="*/ 371192 h 371192"/>
                <a:gd name="connsiteX4" fmla="*/ 380246 w 425513"/>
                <a:gd name="connsiteY4" fmla="*/ 325925 h 371192"/>
                <a:gd name="connsiteX5" fmla="*/ 425513 w 425513"/>
                <a:gd name="connsiteY5" fmla="*/ 181069 h 371192"/>
                <a:gd name="connsiteX6" fmla="*/ 362139 w 425513"/>
                <a:gd name="connsiteY6" fmla="*/ 9053 h 371192"/>
                <a:gd name="connsiteX7" fmla="*/ 307818 w 425513"/>
                <a:gd name="connsiteY7" fmla="*/ 0 h 37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513" h="371192">
                  <a:moveTo>
                    <a:pt x="307818" y="0"/>
                  </a:moveTo>
                  <a:lnTo>
                    <a:pt x="0" y="54321"/>
                  </a:lnTo>
                  <a:lnTo>
                    <a:pt x="18107" y="271604"/>
                  </a:lnTo>
                  <a:lnTo>
                    <a:pt x="235390" y="371192"/>
                  </a:lnTo>
                  <a:lnTo>
                    <a:pt x="380246" y="325925"/>
                  </a:lnTo>
                  <a:lnTo>
                    <a:pt x="425513" y="181069"/>
                  </a:lnTo>
                  <a:lnTo>
                    <a:pt x="362139" y="9053"/>
                  </a:lnTo>
                  <a:lnTo>
                    <a:pt x="30781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 161"/>
            <p:cNvSpPr/>
            <p:nvPr/>
          </p:nvSpPr>
          <p:spPr bwMode="auto">
            <a:xfrm>
              <a:off x="5359651" y="2815628"/>
              <a:ext cx="407406" cy="452673"/>
            </a:xfrm>
            <a:custGeom>
              <a:avLst/>
              <a:gdLst>
                <a:gd name="connsiteX0" fmla="*/ 325925 w 407406"/>
                <a:gd name="connsiteY0" fmla="*/ 0 h 452673"/>
                <a:gd name="connsiteX1" fmla="*/ 0 w 407406"/>
                <a:gd name="connsiteY1" fmla="*/ 63374 h 452673"/>
                <a:gd name="connsiteX2" fmla="*/ 18107 w 407406"/>
                <a:gd name="connsiteY2" fmla="*/ 325924 h 452673"/>
                <a:gd name="connsiteX3" fmla="*/ 217284 w 407406"/>
                <a:gd name="connsiteY3" fmla="*/ 452673 h 452673"/>
                <a:gd name="connsiteX4" fmla="*/ 380246 w 407406"/>
                <a:gd name="connsiteY4" fmla="*/ 353085 h 452673"/>
                <a:gd name="connsiteX5" fmla="*/ 407406 w 407406"/>
                <a:gd name="connsiteY5" fmla="*/ 208229 h 452673"/>
                <a:gd name="connsiteX6" fmla="*/ 325925 w 407406"/>
                <a:gd name="connsiteY6" fmla="*/ 0 h 45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406" h="452673">
                  <a:moveTo>
                    <a:pt x="325925" y="0"/>
                  </a:moveTo>
                  <a:lnTo>
                    <a:pt x="0" y="63374"/>
                  </a:lnTo>
                  <a:lnTo>
                    <a:pt x="18107" y="325924"/>
                  </a:lnTo>
                  <a:lnTo>
                    <a:pt x="217284" y="452673"/>
                  </a:lnTo>
                  <a:lnTo>
                    <a:pt x="380246" y="353085"/>
                  </a:lnTo>
                  <a:lnTo>
                    <a:pt x="407406" y="208229"/>
                  </a:lnTo>
                  <a:lnTo>
                    <a:pt x="325925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162"/>
            <p:cNvSpPr/>
            <p:nvPr/>
          </p:nvSpPr>
          <p:spPr bwMode="auto">
            <a:xfrm>
              <a:off x="5431536" y="2901696"/>
              <a:ext cx="256032" cy="237744"/>
            </a:xfrm>
            <a:custGeom>
              <a:avLst/>
              <a:gdLst>
                <a:gd name="connsiteX0" fmla="*/ 195072 w 256032"/>
                <a:gd name="connsiteY0" fmla="*/ 0 h 237744"/>
                <a:gd name="connsiteX1" fmla="*/ 0 w 256032"/>
                <a:gd name="connsiteY1" fmla="*/ 67056 h 237744"/>
                <a:gd name="connsiteX2" fmla="*/ 42672 w 256032"/>
                <a:gd name="connsiteY2" fmla="*/ 213360 h 237744"/>
                <a:gd name="connsiteX3" fmla="*/ 201168 w 256032"/>
                <a:gd name="connsiteY3" fmla="*/ 237744 h 237744"/>
                <a:gd name="connsiteX4" fmla="*/ 256032 w 256032"/>
                <a:gd name="connsiteY4" fmla="*/ 140208 h 237744"/>
                <a:gd name="connsiteX5" fmla="*/ 243840 w 256032"/>
                <a:gd name="connsiteY5" fmla="*/ 85344 h 237744"/>
                <a:gd name="connsiteX6" fmla="*/ 195072 w 256032"/>
                <a:gd name="connsiteY6" fmla="*/ 0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032" h="237744">
                  <a:moveTo>
                    <a:pt x="195072" y="0"/>
                  </a:moveTo>
                  <a:lnTo>
                    <a:pt x="0" y="67056"/>
                  </a:lnTo>
                  <a:lnTo>
                    <a:pt x="42672" y="213360"/>
                  </a:lnTo>
                  <a:lnTo>
                    <a:pt x="201168" y="237744"/>
                  </a:lnTo>
                  <a:lnTo>
                    <a:pt x="256032" y="140208"/>
                  </a:lnTo>
                  <a:lnTo>
                    <a:pt x="243840" y="85344"/>
                  </a:lnTo>
                  <a:lnTo>
                    <a:pt x="195072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 163"/>
            <p:cNvSpPr/>
            <p:nvPr/>
          </p:nvSpPr>
          <p:spPr bwMode="auto">
            <a:xfrm>
              <a:off x="4748784" y="2481072"/>
              <a:ext cx="231648" cy="182880"/>
            </a:xfrm>
            <a:custGeom>
              <a:avLst/>
              <a:gdLst>
                <a:gd name="connsiteX0" fmla="*/ 176784 w 231648"/>
                <a:gd name="connsiteY0" fmla="*/ 0 h 182880"/>
                <a:gd name="connsiteX1" fmla="*/ 0 w 231648"/>
                <a:gd name="connsiteY1" fmla="*/ 6096 h 182880"/>
                <a:gd name="connsiteX2" fmla="*/ 6096 w 231648"/>
                <a:gd name="connsiteY2" fmla="*/ 115824 h 182880"/>
                <a:gd name="connsiteX3" fmla="*/ 134112 w 231648"/>
                <a:gd name="connsiteY3" fmla="*/ 182880 h 182880"/>
                <a:gd name="connsiteX4" fmla="*/ 231648 w 231648"/>
                <a:gd name="connsiteY4" fmla="*/ 134112 h 182880"/>
                <a:gd name="connsiteX5" fmla="*/ 207264 w 231648"/>
                <a:gd name="connsiteY5" fmla="*/ 67056 h 182880"/>
                <a:gd name="connsiteX6" fmla="*/ 176784 w 231648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48" h="182880">
                  <a:moveTo>
                    <a:pt x="176784" y="0"/>
                  </a:moveTo>
                  <a:lnTo>
                    <a:pt x="0" y="6096"/>
                  </a:lnTo>
                  <a:lnTo>
                    <a:pt x="6096" y="115824"/>
                  </a:lnTo>
                  <a:lnTo>
                    <a:pt x="134112" y="182880"/>
                  </a:lnTo>
                  <a:lnTo>
                    <a:pt x="231648" y="134112"/>
                  </a:lnTo>
                  <a:lnTo>
                    <a:pt x="207264" y="67056"/>
                  </a:lnTo>
                  <a:lnTo>
                    <a:pt x="176784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 164"/>
            <p:cNvSpPr/>
            <p:nvPr/>
          </p:nvSpPr>
          <p:spPr bwMode="auto">
            <a:xfrm>
              <a:off x="3556000" y="3251200"/>
              <a:ext cx="1005840" cy="599440"/>
            </a:xfrm>
            <a:custGeom>
              <a:avLst/>
              <a:gdLst>
                <a:gd name="connsiteX0" fmla="*/ 0 w 1005840"/>
                <a:gd name="connsiteY0" fmla="*/ 0 h 599440"/>
                <a:gd name="connsiteX1" fmla="*/ 142240 w 1005840"/>
                <a:gd name="connsiteY1" fmla="*/ 467360 h 599440"/>
                <a:gd name="connsiteX2" fmla="*/ 396240 w 1005840"/>
                <a:gd name="connsiteY2" fmla="*/ 599440 h 599440"/>
                <a:gd name="connsiteX3" fmla="*/ 1005840 w 1005840"/>
                <a:gd name="connsiteY3" fmla="*/ 314960 h 59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840" h="599440">
                  <a:moveTo>
                    <a:pt x="0" y="0"/>
                  </a:moveTo>
                  <a:lnTo>
                    <a:pt x="142240" y="467360"/>
                  </a:lnTo>
                  <a:lnTo>
                    <a:pt x="396240" y="599440"/>
                  </a:lnTo>
                  <a:lnTo>
                    <a:pt x="1005840" y="314960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 165"/>
            <p:cNvSpPr/>
            <p:nvPr/>
          </p:nvSpPr>
          <p:spPr bwMode="auto">
            <a:xfrm>
              <a:off x="4673600" y="3779520"/>
              <a:ext cx="822960" cy="528320"/>
            </a:xfrm>
            <a:custGeom>
              <a:avLst/>
              <a:gdLst>
                <a:gd name="connsiteX0" fmla="*/ 0 w 822960"/>
                <a:gd name="connsiteY0" fmla="*/ 0 h 528320"/>
                <a:gd name="connsiteX1" fmla="*/ 40640 w 822960"/>
                <a:gd name="connsiteY1" fmla="*/ 457200 h 528320"/>
                <a:gd name="connsiteX2" fmla="*/ 568960 w 822960"/>
                <a:gd name="connsiteY2" fmla="*/ 528320 h 528320"/>
                <a:gd name="connsiteX3" fmla="*/ 822960 w 822960"/>
                <a:gd name="connsiteY3" fmla="*/ 375920 h 5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960" h="528320">
                  <a:moveTo>
                    <a:pt x="0" y="0"/>
                  </a:moveTo>
                  <a:lnTo>
                    <a:pt x="40640" y="457200"/>
                  </a:lnTo>
                  <a:lnTo>
                    <a:pt x="568960" y="528320"/>
                  </a:lnTo>
                  <a:lnTo>
                    <a:pt x="822960" y="375920"/>
                  </a:lnTo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2008938" y="1019265"/>
            <a:ext cx="2190296" cy="1451104"/>
            <a:chOff x="1364560" y="2787986"/>
            <a:chExt cx="5090304" cy="3372402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168" name="グループ化 167"/>
            <p:cNvGrpSpPr/>
            <p:nvPr/>
          </p:nvGrpSpPr>
          <p:grpSpPr>
            <a:xfrm>
              <a:off x="1879600" y="2798930"/>
              <a:ext cx="4575264" cy="2910990"/>
              <a:chOff x="1879600" y="1615440"/>
              <a:chExt cx="6435380" cy="4094480"/>
            </a:xfrm>
            <a:grpFill/>
          </p:grpSpPr>
          <p:sp>
            <p:nvSpPr>
              <p:cNvPr id="191" name="フリーフォーム 19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 19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 19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 19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 19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 19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 19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 19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 19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9" name="グループ化 168"/>
            <p:cNvGrpSpPr/>
            <p:nvPr/>
          </p:nvGrpSpPr>
          <p:grpSpPr>
            <a:xfrm rot="21316958">
              <a:off x="1364560" y="2787986"/>
              <a:ext cx="4575264" cy="2910990"/>
              <a:chOff x="1879600" y="1615440"/>
              <a:chExt cx="6435380" cy="4094480"/>
            </a:xfrm>
            <a:grpFill/>
          </p:grpSpPr>
          <p:sp>
            <p:nvSpPr>
              <p:cNvPr id="181" name="フリーフォーム 18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 18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 18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 18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 18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 18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 18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 18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 18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 18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1371758" y="3249398"/>
              <a:ext cx="4575264" cy="2910990"/>
              <a:chOff x="1879600" y="1615440"/>
              <a:chExt cx="6435380" cy="4094480"/>
            </a:xfrm>
            <a:grpFill/>
          </p:grpSpPr>
          <p:sp>
            <p:nvSpPr>
              <p:cNvPr id="171" name="フリーフォーム 17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 17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 17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 17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 17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 17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 17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 17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 17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 17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6426857" y="2716177"/>
            <a:ext cx="866270" cy="1813093"/>
            <a:chOff x="2565261" y="3288848"/>
            <a:chExt cx="1024615" cy="2144507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202" name="グループ化 201"/>
            <p:cNvGrpSpPr/>
            <p:nvPr/>
          </p:nvGrpSpPr>
          <p:grpSpPr>
            <a:xfrm rot="5109068" flipV="1">
              <a:off x="2005366" y="4075670"/>
              <a:ext cx="1937230" cy="363586"/>
              <a:chOff x="339438" y="3048000"/>
              <a:chExt cx="7186262" cy="1348740"/>
            </a:xfrm>
            <a:grpFill/>
          </p:grpSpPr>
          <p:sp>
            <p:nvSpPr>
              <p:cNvPr id="255" name="フリーフォーム 254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 257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 260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フリーフォーム 261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 262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 263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 264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 265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/>
            <p:cNvGrpSpPr/>
            <p:nvPr/>
          </p:nvGrpSpPr>
          <p:grpSpPr>
            <a:xfrm rot="5578909" flipV="1">
              <a:off x="2359413" y="4136236"/>
              <a:ext cx="1937230" cy="363586"/>
              <a:chOff x="339438" y="3048000"/>
              <a:chExt cx="7186262" cy="1348740"/>
            </a:xfrm>
            <a:grpFill/>
          </p:grpSpPr>
          <p:sp>
            <p:nvSpPr>
              <p:cNvPr id="243" name="フリーフォーム 242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 244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 245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 246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 247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/>
            <p:cNvGrpSpPr/>
            <p:nvPr/>
          </p:nvGrpSpPr>
          <p:grpSpPr>
            <a:xfrm rot="4944214" flipV="1">
              <a:off x="1778439" y="4215822"/>
              <a:ext cx="1937230" cy="363586"/>
              <a:chOff x="339438" y="3048000"/>
              <a:chExt cx="7186262" cy="1348740"/>
            </a:xfrm>
            <a:grpFill/>
          </p:grpSpPr>
          <p:sp>
            <p:nvSpPr>
              <p:cNvPr id="231" name="フリーフォーム 230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 231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 232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 233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 234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 235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 236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フリーフォーム 237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 238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 239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 240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 241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/>
            <p:cNvGrpSpPr/>
            <p:nvPr/>
          </p:nvGrpSpPr>
          <p:grpSpPr>
            <a:xfrm rot="5793374" flipV="1">
              <a:off x="2439468" y="4237114"/>
              <a:ext cx="1937230" cy="363586"/>
              <a:chOff x="339438" y="3048000"/>
              <a:chExt cx="7186262" cy="1348740"/>
            </a:xfrm>
            <a:grpFill/>
          </p:grpSpPr>
          <p:sp>
            <p:nvSpPr>
              <p:cNvPr id="219" name="フリーフォーム 218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 219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 220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 221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 222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 223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 224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 225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 226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 227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 228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 229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 rot="5400000" flipV="1">
              <a:off x="2062855" y="4192260"/>
              <a:ext cx="2049360" cy="432829"/>
              <a:chOff x="339438" y="3048000"/>
              <a:chExt cx="7186262" cy="1348740"/>
            </a:xfrm>
            <a:grpFill/>
          </p:grpSpPr>
          <p:sp>
            <p:nvSpPr>
              <p:cNvPr id="207" name="フリーフォーム 206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 207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 208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 209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 210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 211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 212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フリーフォーム 213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 214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 215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 216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 217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7" name="グループ化 266"/>
          <p:cNvGrpSpPr/>
          <p:nvPr/>
        </p:nvGrpSpPr>
        <p:grpSpPr>
          <a:xfrm>
            <a:off x="7804199" y="2842922"/>
            <a:ext cx="1670282" cy="1350276"/>
            <a:chOff x="2901696" y="377465"/>
            <a:chExt cx="5565648" cy="4499335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268" name="フリーフォーム 267"/>
            <p:cNvSpPr/>
            <p:nvPr/>
          </p:nvSpPr>
          <p:spPr bwMode="auto">
            <a:xfrm>
              <a:off x="7235952" y="4078224"/>
              <a:ext cx="347472" cy="798576"/>
            </a:xfrm>
            <a:custGeom>
              <a:avLst/>
              <a:gdLst>
                <a:gd name="connsiteX0" fmla="*/ 6096 w 347472"/>
                <a:gd name="connsiteY0" fmla="*/ 36576 h 798576"/>
                <a:gd name="connsiteX1" fmla="*/ 0 w 347472"/>
                <a:gd name="connsiteY1" fmla="*/ 658368 h 798576"/>
                <a:gd name="connsiteX2" fmla="*/ 170688 w 347472"/>
                <a:gd name="connsiteY2" fmla="*/ 798576 h 798576"/>
                <a:gd name="connsiteX3" fmla="*/ 347472 w 347472"/>
                <a:gd name="connsiteY3" fmla="*/ 585216 h 798576"/>
                <a:gd name="connsiteX4" fmla="*/ 146304 w 347472"/>
                <a:gd name="connsiteY4" fmla="*/ 0 h 798576"/>
                <a:gd name="connsiteX5" fmla="*/ 6096 w 347472"/>
                <a:gd name="connsiteY5" fmla="*/ 36576 h 79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472" h="798576">
                  <a:moveTo>
                    <a:pt x="6096" y="36576"/>
                  </a:moveTo>
                  <a:lnTo>
                    <a:pt x="0" y="658368"/>
                  </a:lnTo>
                  <a:lnTo>
                    <a:pt x="170688" y="798576"/>
                  </a:lnTo>
                  <a:lnTo>
                    <a:pt x="347472" y="585216"/>
                  </a:lnTo>
                  <a:lnTo>
                    <a:pt x="146304" y="0"/>
                  </a:lnTo>
                  <a:lnTo>
                    <a:pt x="6096" y="3657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 268"/>
            <p:cNvSpPr/>
            <p:nvPr/>
          </p:nvSpPr>
          <p:spPr bwMode="auto">
            <a:xfrm>
              <a:off x="7516368" y="3736848"/>
              <a:ext cx="774192" cy="280416"/>
            </a:xfrm>
            <a:custGeom>
              <a:avLst/>
              <a:gdLst>
                <a:gd name="connsiteX0" fmla="*/ 12192 w 774192"/>
                <a:gd name="connsiteY0" fmla="*/ 48768 h 280416"/>
                <a:gd name="connsiteX1" fmla="*/ 597408 w 774192"/>
                <a:gd name="connsiteY1" fmla="*/ 0 h 280416"/>
                <a:gd name="connsiteX2" fmla="*/ 774192 w 774192"/>
                <a:gd name="connsiteY2" fmla="*/ 152400 h 280416"/>
                <a:gd name="connsiteX3" fmla="*/ 615696 w 774192"/>
                <a:gd name="connsiteY3" fmla="*/ 280416 h 280416"/>
                <a:gd name="connsiteX4" fmla="*/ 0 w 774192"/>
                <a:gd name="connsiteY4" fmla="*/ 146304 h 280416"/>
                <a:gd name="connsiteX5" fmla="*/ 12192 w 774192"/>
                <a:gd name="connsiteY5" fmla="*/ 48768 h 28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4192" h="280416">
                  <a:moveTo>
                    <a:pt x="12192" y="48768"/>
                  </a:moveTo>
                  <a:lnTo>
                    <a:pt x="597408" y="0"/>
                  </a:lnTo>
                  <a:lnTo>
                    <a:pt x="774192" y="152400"/>
                  </a:lnTo>
                  <a:lnTo>
                    <a:pt x="615696" y="280416"/>
                  </a:lnTo>
                  <a:lnTo>
                    <a:pt x="0" y="146304"/>
                  </a:lnTo>
                  <a:lnTo>
                    <a:pt x="12192" y="4876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 269"/>
            <p:cNvSpPr/>
            <p:nvPr/>
          </p:nvSpPr>
          <p:spPr bwMode="auto">
            <a:xfrm>
              <a:off x="7479792" y="3931920"/>
              <a:ext cx="762000" cy="249936"/>
            </a:xfrm>
            <a:custGeom>
              <a:avLst/>
              <a:gdLst>
                <a:gd name="connsiteX0" fmla="*/ 0 w 762000"/>
                <a:gd name="connsiteY0" fmla="*/ 0 h 249936"/>
                <a:gd name="connsiteX1" fmla="*/ 505968 w 762000"/>
                <a:gd name="connsiteY1" fmla="*/ 0 h 249936"/>
                <a:gd name="connsiteX2" fmla="*/ 762000 w 762000"/>
                <a:gd name="connsiteY2" fmla="*/ 188976 h 249936"/>
                <a:gd name="connsiteX3" fmla="*/ 560832 w 762000"/>
                <a:gd name="connsiteY3" fmla="*/ 249936 h 249936"/>
                <a:gd name="connsiteX4" fmla="*/ 6096 w 762000"/>
                <a:gd name="connsiteY4" fmla="*/ 91440 h 249936"/>
                <a:gd name="connsiteX5" fmla="*/ 0 w 762000"/>
                <a:gd name="connsiteY5" fmla="*/ 0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249936">
                  <a:moveTo>
                    <a:pt x="0" y="0"/>
                  </a:moveTo>
                  <a:lnTo>
                    <a:pt x="505968" y="0"/>
                  </a:lnTo>
                  <a:lnTo>
                    <a:pt x="762000" y="188976"/>
                  </a:lnTo>
                  <a:lnTo>
                    <a:pt x="560832" y="249936"/>
                  </a:lnTo>
                  <a:lnTo>
                    <a:pt x="6096" y="9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 270"/>
            <p:cNvSpPr/>
            <p:nvPr/>
          </p:nvSpPr>
          <p:spPr bwMode="auto">
            <a:xfrm>
              <a:off x="7303008" y="3998976"/>
              <a:ext cx="487680" cy="694944"/>
            </a:xfrm>
            <a:custGeom>
              <a:avLst/>
              <a:gdLst>
                <a:gd name="connsiteX0" fmla="*/ 0 w 487680"/>
                <a:gd name="connsiteY0" fmla="*/ 6096 h 694944"/>
                <a:gd name="connsiteX1" fmla="*/ 219456 w 487680"/>
                <a:gd name="connsiteY1" fmla="*/ 603504 h 694944"/>
                <a:gd name="connsiteX2" fmla="*/ 475488 w 487680"/>
                <a:gd name="connsiteY2" fmla="*/ 694944 h 694944"/>
                <a:gd name="connsiteX3" fmla="*/ 487680 w 487680"/>
                <a:gd name="connsiteY3" fmla="*/ 548640 h 694944"/>
                <a:gd name="connsiteX4" fmla="*/ 97536 w 487680"/>
                <a:gd name="connsiteY4" fmla="*/ 0 h 694944"/>
                <a:gd name="connsiteX5" fmla="*/ 0 w 487680"/>
                <a:gd name="connsiteY5" fmla="*/ 6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694944">
                  <a:moveTo>
                    <a:pt x="0" y="6096"/>
                  </a:moveTo>
                  <a:lnTo>
                    <a:pt x="219456" y="603504"/>
                  </a:lnTo>
                  <a:lnTo>
                    <a:pt x="475488" y="694944"/>
                  </a:lnTo>
                  <a:lnTo>
                    <a:pt x="487680" y="548640"/>
                  </a:lnTo>
                  <a:lnTo>
                    <a:pt x="97536" y="0"/>
                  </a:lnTo>
                  <a:lnTo>
                    <a:pt x="0" y="609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 271"/>
            <p:cNvSpPr/>
            <p:nvPr/>
          </p:nvSpPr>
          <p:spPr bwMode="auto">
            <a:xfrm>
              <a:off x="7321296" y="3992880"/>
              <a:ext cx="737616" cy="566928"/>
            </a:xfrm>
            <a:custGeom>
              <a:avLst/>
              <a:gdLst>
                <a:gd name="connsiteX0" fmla="*/ 0 w 737616"/>
                <a:gd name="connsiteY0" fmla="*/ 60960 h 566928"/>
                <a:gd name="connsiteX1" fmla="*/ 115824 w 737616"/>
                <a:gd name="connsiteY1" fmla="*/ 0 h 566928"/>
                <a:gd name="connsiteX2" fmla="*/ 646176 w 737616"/>
                <a:gd name="connsiteY2" fmla="*/ 323088 h 566928"/>
                <a:gd name="connsiteX3" fmla="*/ 737616 w 737616"/>
                <a:gd name="connsiteY3" fmla="*/ 554736 h 566928"/>
                <a:gd name="connsiteX4" fmla="*/ 493776 w 737616"/>
                <a:gd name="connsiteY4" fmla="*/ 566928 h 566928"/>
                <a:gd name="connsiteX5" fmla="*/ 0 w 737616"/>
                <a:gd name="connsiteY5" fmla="*/ 60960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566928">
                  <a:moveTo>
                    <a:pt x="0" y="60960"/>
                  </a:moveTo>
                  <a:lnTo>
                    <a:pt x="115824" y="0"/>
                  </a:lnTo>
                  <a:lnTo>
                    <a:pt x="646176" y="323088"/>
                  </a:lnTo>
                  <a:lnTo>
                    <a:pt x="737616" y="554736"/>
                  </a:lnTo>
                  <a:lnTo>
                    <a:pt x="493776" y="566928"/>
                  </a:lnTo>
                  <a:lnTo>
                    <a:pt x="0" y="6096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 272"/>
            <p:cNvSpPr/>
            <p:nvPr/>
          </p:nvSpPr>
          <p:spPr bwMode="auto">
            <a:xfrm>
              <a:off x="7485888" y="3840480"/>
              <a:ext cx="835152" cy="249936"/>
            </a:xfrm>
            <a:custGeom>
              <a:avLst/>
              <a:gdLst>
                <a:gd name="connsiteX0" fmla="*/ 12192 w 835152"/>
                <a:gd name="connsiteY0" fmla="*/ 146304 h 249936"/>
                <a:gd name="connsiteX1" fmla="*/ 0 w 835152"/>
                <a:gd name="connsiteY1" fmla="*/ 0 h 249936"/>
                <a:gd name="connsiteX2" fmla="*/ 640080 w 835152"/>
                <a:gd name="connsiteY2" fmla="*/ 6096 h 249936"/>
                <a:gd name="connsiteX3" fmla="*/ 835152 w 835152"/>
                <a:gd name="connsiteY3" fmla="*/ 158496 h 249936"/>
                <a:gd name="connsiteX4" fmla="*/ 585216 w 835152"/>
                <a:gd name="connsiteY4" fmla="*/ 249936 h 249936"/>
                <a:gd name="connsiteX5" fmla="*/ 12192 w 835152"/>
                <a:gd name="connsiteY5" fmla="*/ 146304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152" h="249936">
                  <a:moveTo>
                    <a:pt x="12192" y="146304"/>
                  </a:moveTo>
                  <a:lnTo>
                    <a:pt x="0" y="0"/>
                  </a:lnTo>
                  <a:lnTo>
                    <a:pt x="640080" y="6096"/>
                  </a:lnTo>
                  <a:lnTo>
                    <a:pt x="835152" y="158496"/>
                  </a:lnTo>
                  <a:lnTo>
                    <a:pt x="585216" y="249936"/>
                  </a:lnTo>
                  <a:lnTo>
                    <a:pt x="12192" y="14630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 273"/>
            <p:cNvSpPr/>
            <p:nvPr/>
          </p:nvSpPr>
          <p:spPr bwMode="auto">
            <a:xfrm>
              <a:off x="7394448" y="3944112"/>
              <a:ext cx="737616" cy="445008"/>
            </a:xfrm>
            <a:custGeom>
              <a:avLst/>
              <a:gdLst>
                <a:gd name="connsiteX0" fmla="*/ 42672 w 737616"/>
                <a:gd name="connsiteY0" fmla="*/ 0 h 445008"/>
                <a:gd name="connsiteX1" fmla="*/ 664464 w 737616"/>
                <a:gd name="connsiteY1" fmla="*/ 225552 h 445008"/>
                <a:gd name="connsiteX2" fmla="*/ 737616 w 737616"/>
                <a:gd name="connsiteY2" fmla="*/ 445008 h 445008"/>
                <a:gd name="connsiteX3" fmla="*/ 512064 w 737616"/>
                <a:gd name="connsiteY3" fmla="*/ 445008 h 445008"/>
                <a:gd name="connsiteX4" fmla="*/ 0 w 737616"/>
                <a:gd name="connsiteY4" fmla="*/ 79248 h 445008"/>
                <a:gd name="connsiteX5" fmla="*/ 42672 w 737616"/>
                <a:gd name="connsiteY5" fmla="*/ 0 h 44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445008">
                  <a:moveTo>
                    <a:pt x="42672" y="0"/>
                  </a:moveTo>
                  <a:lnTo>
                    <a:pt x="664464" y="225552"/>
                  </a:lnTo>
                  <a:lnTo>
                    <a:pt x="737616" y="445008"/>
                  </a:lnTo>
                  <a:lnTo>
                    <a:pt x="512064" y="445008"/>
                  </a:lnTo>
                  <a:lnTo>
                    <a:pt x="0" y="79248"/>
                  </a:lnTo>
                  <a:lnTo>
                    <a:pt x="42672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 274"/>
            <p:cNvSpPr/>
            <p:nvPr/>
          </p:nvSpPr>
          <p:spPr bwMode="auto">
            <a:xfrm>
              <a:off x="6595872" y="2292096"/>
              <a:ext cx="609600" cy="310896"/>
            </a:xfrm>
            <a:custGeom>
              <a:avLst/>
              <a:gdLst>
                <a:gd name="connsiteX0" fmla="*/ 36576 w 609600"/>
                <a:gd name="connsiteY0" fmla="*/ 170688 h 310896"/>
                <a:gd name="connsiteX1" fmla="*/ 487680 w 609600"/>
                <a:gd name="connsiteY1" fmla="*/ 0 h 310896"/>
                <a:gd name="connsiteX2" fmla="*/ 609600 w 609600"/>
                <a:gd name="connsiteY2" fmla="*/ 30480 h 310896"/>
                <a:gd name="connsiteX3" fmla="*/ 573024 w 609600"/>
                <a:gd name="connsiteY3" fmla="*/ 134112 h 310896"/>
                <a:gd name="connsiteX4" fmla="*/ 30480 w 609600"/>
                <a:gd name="connsiteY4" fmla="*/ 310896 h 310896"/>
                <a:gd name="connsiteX5" fmla="*/ 0 w 609600"/>
                <a:gd name="connsiteY5" fmla="*/ 213360 h 310896"/>
                <a:gd name="connsiteX6" fmla="*/ 36576 w 609600"/>
                <a:gd name="connsiteY6" fmla="*/ 17068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310896">
                  <a:moveTo>
                    <a:pt x="36576" y="170688"/>
                  </a:moveTo>
                  <a:lnTo>
                    <a:pt x="487680" y="0"/>
                  </a:lnTo>
                  <a:lnTo>
                    <a:pt x="609600" y="30480"/>
                  </a:lnTo>
                  <a:lnTo>
                    <a:pt x="573024" y="134112"/>
                  </a:lnTo>
                  <a:lnTo>
                    <a:pt x="30480" y="310896"/>
                  </a:lnTo>
                  <a:lnTo>
                    <a:pt x="0" y="213360"/>
                  </a:lnTo>
                  <a:lnTo>
                    <a:pt x="36576" y="17068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 275"/>
            <p:cNvSpPr/>
            <p:nvPr/>
          </p:nvSpPr>
          <p:spPr bwMode="auto">
            <a:xfrm>
              <a:off x="7174992" y="2371344"/>
              <a:ext cx="249936" cy="780288"/>
            </a:xfrm>
            <a:custGeom>
              <a:avLst/>
              <a:gdLst>
                <a:gd name="connsiteX0" fmla="*/ 12192 w 249936"/>
                <a:gd name="connsiteY0" fmla="*/ 134112 h 780288"/>
                <a:gd name="connsiteX1" fmla="*/ 249936 w 249936"/>
                <a:gd name="connsiteY1" fmla="*/ 780288 h 780288"/>
                <a:gd name="connsiteX2" fmla="*/ 249936 w 249936"/>
                <a:gd name="connsiteY2" fmla="*/ 524256 h 780288"/>
                <a:gd name="connsiteX3" fmla="*/ 60960 w 249936"/>
                <a:gd name="connsiteY3" fmla="*/ 0 h 780288"/>
                <a:gd name="connsiteX4" fmla="*/ 0 w 249936"/>
                <a:gd name="connsiteY4" fmla="*/ 48768 h 780288"/>
                <a:gd name="connsiteX5" fmla="*/ 12192 w 249936"/>
                <a:gd name="connsiteY5" fmla="*/ 134112 h 78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936" h="780288">
                  <a:moveTo>
                    <a:pt x="12192" y="134112"/>
                  </a:moveTo>
                  <a:lnTo>
                    <a:pt x="249936" y="780288"/>
                  </a:lnTo>
                  <a:lnTo>
                    <a:pt x="249936" y="524256"/>
                  </a:lnTo>
                  <a:lnTo>
                    <a:pt x="60960" y="0"/>
                  </a:lnTo>
                  <a:lnTo>
                    <a:pt x="0" y="48768"/>
                  </a:lnTo>
                  <a:lnTo>
                    <a:pt x="12192" y="134112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 276"/>
            <p:cNvSpPr/>
            <p:nvPr/>
          </p:nvSpPr>
          <p:spPr bwMode="auto">
            <a:xfrm>
              <a:off x="7400544" y="2383536"/>
              <a:ext cx="304800" cy="816864"/>
            </a:xfrm>
            <a:custGeom>
              <a:avLst/>
              <a:gdLst>
                <a:gd name="connsiteX0" fmla="*/ 18288 w 304800"/>
                <a:gd name="connsiteY0" fmla="*/ 0 h 816864"/>
                <a:gd name="connsiteX1" fmla="*/ 0 w 304800"/>
                <a:gd name="connsiteY1" fmla="*/ 164592 h 816864"/>
                <a:gd name="connsiteX2" fmla="*/ 146304 w 304800"/>
                <a:gd name="connsiteY2" fmla="*/ 414528 h 816864"/>
                <a:gd name="connsiteX3" fmla="*/ 304800 w 304800"/>
                <a:gd name="connsiteY3" fmla="*/ 816864 h 816864"/>
                <a:gd name="connsiteX4" fmla="*/ 249936 w 304800"/>
                <a:gd name="connsiteY4" fmla="*/ 377952 h 816864"/>
                <a:gd name="connsiteX5" fmla="*/ 134112 w 304800"/>
                <a:gd name="connsiteY5" fmla="*/ 109728 h 816864"/>
                <a:gd name="connsiteX6" fmla="*/ 18288 w 304800"/>
                <a:gd name="connsiteY6" fmla="*/ 0 h 81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816864">
                  <a:moveTo>
                    <a:pt x="18288" y="0"/>
                  </a:moveTo>
                  <a:lnTo>
                    <a:pt x="0" y="164592"/>
                  </a:lnTo>
                  <a:lnTo>
                    <a:pt x="146304" y="414528"/>
                  </a:lnTo>
                  <a:lnTo>
                    <a:pt x="304800" y="816864"/>
                  </a:lnTo>
                  <a:lnTo>
                    <a:pt x="249936" y="377952"/>
                  </a:lnTo>
                  <a:lnTo>
                    <a:pt x="134112" y="109728"/>
                  </a:lnTo>
                  <a:lnTo>
                    <a:pt x="1828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 277"/>
            <p:cNvSpPr/>
            <p:nvPr/>
          </p:nvSpPr>
          <p:spPr bwMode="auto">
            <a:xfrm>
              <a:off x="3364992" y="1767840"/>
              <a:ext cx="1438656" cy="310896"/>
            </a:xfrm>
            <a:custGeom>
              <a:avLst/>
              <a:gdLst>
                <a:gd name="connsiteX0" fmla="*/ 1389888 w 1438656"/>
                <a:gd name="connsiteY0" fmla="*/ 79248 h 310896"/>
                <a:gd name="connsiteX1" fmla="*/ 438912 w 1438656"/>
                <a:gd name="connsiteY1" fmla="*/ 0 h 310896"/>
                <a:gd name="connsiteX2" fmla="*/ 42672 w 1438656"/>
                <a:gd name="connsiteY2" fmla="*/ 115824 h 310896"/>
                <a:gd name="connsiteX3" fmla="*/ 0 w 1438656"/>
                <a:gd name="connsiteY3" fmla="*/ 310896 h 310896"/>
                <a:gd name="connsiteX4" fmla="*/ 207264 w 1438656"/>
                <a:gd name="connsiteY4" fmla="*/ 310896 h 310896"/>
                <a:gd name="connsiteX5" fmla="*/ 445008 w 1438656"/>
                <a:gd name="connsiteY5" fmla="*/ 201168 h 310896"/>
                <a:gd name="connsiteX6" fmla="*/ 1328928 w 1438656"/>
                <a:gd name="connsiteY6" fmla="*/ 298704 h 310896"/>
                <a:gd name="connsiteX7" fmla="*/ 1438656 w 1438656"/>
                <a:gd name="connsiteY7" fmla="*/ 182880 h 310896"/>
                <a:gd name="connsiteX8" fmla="*/ 1389888 w 1438656"/>
                <a:gd name="connsiteY8" fmla="*/ 7924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8656" h="310896">
                  <a:moveTo>
                    <a:pt x="1389888" y="79248"/>
                  </a:moveTo>
                  <a:lnTo>
                    <a:pt x="438912" y="0"/>
                  </a:lnTo>
                  <a:lnTo>
                    <a:pt x="42672" y="115824"/>
                  </a:lnTo>
                  <a:lnTo>
                    <a:pt x="0" y="310896"/>
                  </a:lnTo>
                  <a:lnTo>
                    <a:pt x="207264" y="310896"/>
                  </a:lnTo>
                  <a:lnTo>
                    <a:pt x="445008" y="201168"/>
                  </a:lnTo>
                  <a:lnTo>
                    <a:pt x="1328928" y="298704"/>
                  </a:lnTo>
                  <a:lnTo>
                    <a:pt x="1438656" y="182880"/>
                  </a:lnTo>
                  <a:lnTo>
                    <a:pt x="1389888" y="7924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 278"/>
            <p:cNvSpPr/>
            <p:nvPr/>
          </p:nvSpPr>
          <p:spPr bwMode="auto">
            <a:xfrm>
              <a:off x="4145280" y="908304"/>
              <a:ext cx="682752" cy="859536"/>
            </a:xfrm>
            <a:custGeom>
              <a:avLst/>
              <a:gdLst>
                <a:gd name="connsiteX0" fmla="*/ 585216 w 682752"/>
                <a:gd name="connsiteY0" fmla="*/ 859536 h 859536"/>
                <a:gd name="connsiteX1" fmla="*/ 243840 w 682752"/>
                <a:gd name="connsiteY1" fmla="*/ 524256 h 859536"/>
                <a:gd name="connsiteX2" fmla="*/ 0 w 682752"/>
                <a:gd name="connsiteY2" fmla="*/ 170688 h 859536"/>
                <a:gd name="connsiteX3" fmla="*/ 42672 w 682752"/>
                <a:gd name="connsiteY3" fmla="*/ 0 h 859536"/>
                <a:gd name="connsiteX4" fmla="*/ 128016 w 682752"/>
                <a:gd name="connsiteY4" fmla="*/ 6096 h 859536"/>
                <a:gd name="connsiteX5" fmla="*/ 286512 w 682752"/>
                <a:gd name="connsiteY5" fmla="*/ 237744 h 859536"/>
                <a:gd name="connsiteX6" fmla="*/ 682752 w 682752"/>
                <a:gd name="connsiteY6" fmla="*/ 670560 h 859536"/>
                <a:gd name="connsiteX7" fmla="*/ 585216 w 682752"/>
                <a:gd name="connsiteY7" fmla="*/ 859536 h 8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752" h="859536">
                  <a:moveTo>
                    <a:pt x="585216" y="859536"/>
                  </a:moveTo>
                  <a:lnTo>
                    <a:pt x="243840" y="524256"/>
                  </a:lnTo>
                  <a:lnTo>
                    <a:pt x="0" y="170688"/>
                  </a:lnTo>
                  <a:lnTo>
                    <a:pt x="42672" y="0"/>
                  </a:lnTo>
                  <a:lnTo>
                    <a:pt x="128016" y="6096"/>
                  </a:lnTo>
                  <a:lnTo>
                    <a:pt x="286512" y="237744"/>
                  </a:lnTo>
                  <a:lnTo>
                    <a:pt x="682752" y="670560"/>
                  </a:lnTo>
                  <a:lnTo>
                    <a:pt x="585216" y="85953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 279"/>
            <p:cNvSpPr/>
            <p:nvPr/>
          </p:nvSpPr>
          <p:spPr bwMode="auto">
            <a:xfrm>
              <a:off x="6187440" y="1554480"/>
              <a:ext cx="268224" cy="737616"/>
            </a:xfrm>
            <a:custGeom>
              <a:avLst/>
              <a:gdLst>
                <a:gd name="connsiteX0" fmla="*/ 85344 w 268224"/>
                <a:gd name="connsiteY0" fmla="*/ 646176 h 737616"/>
                <a:gd name="connsiteX1" fmla="*/ 0 w 268224"/>
                <a:gd name="connsiteY1" fmla="*/ 0 h 737616"/>
                <a:gd name="connsiteX2" fmla="*/ 158496 w 268224"/>
                <a:gd name="connsiteY2" fmla="*/ 103632 h 737616"/>
                <a:gd name="connsiteX3" fmla="*/ 268224 w 268224"/>
                <a:gd name="connsiteY3" fmla="*/ 737616 h 737616"/>
                <a:gd name="connsiteX4" fmla="*/ 85344 w 268224"/>
                <a:gd name="connsiteY4" fmla="*/ 646176 h 7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4" h="737616">
                  <a:moveTo>
                    <a:pt x="85344" y="646176"/>
                  </a:moveTo>
                  <a:lnTo>
                    <a:pt x="0" y="0"/>
                  </a:lnTo>
                  <a:lnTo>
                    <a:pt x="158496" y="103632"/>
                  </a:lnTo>
                  <a:lnTo>
                    <a:pt x="268224" y="737616"/>
                  </a:lnTo>
                  <a:lnTo>
                    <a:pt x="85344" y="64617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 280"/>
            <p:cNvSpPr/>
            <p:nvPr/>
          </p:nvSpPr>
          <p:spPr bwMode="auto">
            <a:xfrm>
              <a:off x="5553456" y="1359408"/>
              <a:ext cx="152400" cy="530352"/>
            </a:xfrm>
            <a:custGeom>
              <a:avLst/>
              <a:gdLst>
                <a:gd name="connsiteX0" fmla="*/ 18288 w 152400"/>
                <a:gd name="connsiteY0" fmla="*/ 512064 h 530352"/>
                <a:gd name="connsiteX1" fmla="*/ 0 w 152400"/>
                <a:gd name="connsiteY1" fmla="*/ 42672 h 530352"/>
                <a:gd name="connsiteX2" fmla="*/ 103632 w 152400"/>
                <a:gd name="connsiteY2" fmla="*/ 0 h 530352"/>
                <a:gd name="connsiteX3" fmla="*/ 146304 w 152400"/>
                <a:gd name="connsiteY3" fmla="*/ 67056 h 530352"/>
                <a:gd name="connsiteX4" fmla="*/ 152400 w 152400"/>
                <a:gd name="connsiteY4" fmla="*/ 530352 h 530352"/>
                <a:gd name="connsiteX5" fmla="*/ 18288 w 152400"/>
                <a:gd name="connsiteY5" fmla="*/ 51206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530352">
                  <a:moveTo>
                    <a:pt x="18288" y="512064"/>
                  </a:moveTo>
                  <a:lnTo>
                    <a:pt x="0" y="42672"/>
                  </a:lnTo>
                  <a:lnTo>
                    <a:pt x="103632" y="0"/>
                  </a:lnTo>
                  <a:lnTo>
                    <a:pt x="146304" y="67056"/>
                  </a:lnTo>
                  <a:lnTo>
                    <a:pt x="152400" y="530352"/>
                  </a:lnTo>
                  <a:lnTo>
                    <a:pt x="18288" y="51206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 281"/>
            <p:cNvSpPr/>
            <p:nvPr/>
          </p:nvSpPr>
          <p:spPr bwMode="auto">
            <a:xfrm>
              <a:off x="5699270" y="1249680"/>
              <a:ext cx="737616" cy="219456"/>
            </a:xfrm>
            <a:custGeom>
              <a:avLst/>
              <a:gdLst>
                <a:gd name="connsiteX0" fmla="*/ 0 w 737616"/>
                <a:gd name="connsiteY0" fmla="*/ 128016 h 219456"/>
                <a:gd name="connsiteX1" fmla="*/ 737616 w 737616"/>
                <a:gd name="connsiteY1" fmla="*/ 0 h 219456"/>
                <a:gd name="connsiteX2" fmla="*/ 499872 w 737616"/>
                <a:gd name="connsiteY2" fmla="*/ 121920 h 219456"/>
                <a:gd name="connsiteX3" fmla="*/ 134112 w 737616"/>
                <a:gd name="connsiteY3" fmla="*/ 219456 h 219456"/>
                <a:gd name="connsiteX4" fmla="*/ 0 w 737616"/>
                <a:gd name="connsiteY4" fmla="*/ 12801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7616" h="219456">
                  <a:moveTo>
                    <a:pt x="0" y="128016"/>
                  </a:moveTo>
                  <a:lnTo>
                    <a:pt x="737616" y="0"/>
                  </a:lnTo>
                  <a:lnTo>
                    <a:pt x="499872" y="121920"/>
                  </a:lnTo>
                  <a:lnTo>
                    <a:pt x="134112" y="219456"/>
                  </a:lnTo>
                  <a:lnTo>
                    <a:pt x="0" y="12801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 282"/>
            <p:cNvSpPr/>
            <p:nvPr/>
          </p:nvSpPr>
          <p:spPr bwMode="auto">
            <a:xfrm>
              <a:off x="6406896" y="1700784"/>
              <a:ext cx="822960" cy="323088"/>
            </a:xfrm>
            <a:custGeom>
              <a:avLst/>
              <a:gdLst>
                <a:gd name="connsiteX0" fmla="*/ 0 w 822960"/>
                <a:gd name="connsiteY0" fmla="*/ 0 h 323088"/>
                <a:gd name="connsiteX1" fmla="*/ 822960 w 822960"/>
                <a:gd name="connsiteY1" fmla="*/ 268224 h 323088"/>
                <a:gd name="connsiteX2" fmla="*/ 566928 w 822960"/>
                <a:gd name="connsiteY2" fmla="*/ 323088 h 323088"/>
                <a:gd name="connsiteX3" fmla="*/ 109728 w 822960"/>
                <a:gd name="connsiteY3" fmla="*/ 164592 h 323088"/>
                <a:gd name="connsiteX4" fmla="*/ 0 w 822960"/>
                <a:gd name="connsiteY4" fmla="*/ 0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2960" h="323088">
                  <a:moveTo>
                    <a:pt x="0" y="0"/>
                  </a:moveTo>
                  <a:lnTo>
                    <a:pt x="822960" y="268224"/>
                  </a:lnTo>
                  <a:lnTo>
                    <a:pt x="566928" y="323088"/>
                  </a:lnTo>
                  <a:lnTo>
                    <a:pt x="109728" y="164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 283"/>
            <p:cNvSpPr/>
            <p:nvPr/>
          </p:nvSpPr>
          <p:spPr bwMode="auto">
            <a:xfrm rot="20454882">
              <a:off x="4681728" y="2743200"/>
              <a:ext cx="755904" cy="524256"/>
            </a:xfrm>
            <a:custGeom>
              <a:avLst/>
              <a:gdLst>
                <a:gd name="connsiteX0" fmla="*/ 707136 w 755904"/>
                <a:gd name="connsiteY0" fmla="*/ 371856 h 524256"/>
                <a:gd name="connsiteX1" fmla="*/ 30480 w 755904"/>
                <a:gd name="connsiteY1" fmla="*/ 0 h 524256"/>
                <a:gd name="connsiteX2" fmla="*/ 0 w 755904"/>
                <a:gd name="connsiteY2" fmla="*/ 140208 h 524256"/>
                <a:gd name="connsiteX3" fmla="*/ 591312 w 755904"/>
                <a:gd name="connsiteY3" fmla="*/ 524256 h 524256"/>
                <a:gd name="connsiteX4" fmla="*/ 755904 w 755904"/>
                <a:gd name="connsiteY4" fmla="*/ 518160 h 524256"/>
                <a:gd name="connsiteX5" fmla="*/ 707136 w 755904"/>
                <a:gd name="connsiteY5" fmla="*/ 371856 h 52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5904" h="524256">
                  <a:moveTo>
                    <a:pt x="707136" y="371856"/>
                  </a:moveTo>
                  <a:lnTo>
                    <a:pt x="30480" y="0"/>
                  </a:lnTo>
                  <a:lnTo>
                    <a:pt x="0" y="140208"/>
                  </a:lnTo>
                  <a:lnTo>
                    <a:pt x="591312" y="524256"/>
                  </a:lnTo>
                  <a:lnTo>
                    <a:pt x="755904" y="518160"/>
                  </a:lnTo>
                  <a:lnTo>
                    <a:pt x="707136" y="371856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 284"/>
            <p:cNvSpPr/>
            <p:nvPr/>
          </p:nvSpPr>
          <p:spPr bwMode="auto">
            <a:xfrm rot="20454882">
              <a:off x="3745285" y="3029712"/>
              <a:ext cx="981456" cy="560832"/>
            </a:xfrm>
            <a:custGeom>
              <a:avLst/>
              <a:gdLst>
                <a:gd name="connsiteX0" fmla="*/ 865632 w 981456"/>
                <a:gd name="connsiteY0" fmla="*/ 12192 h 560832"/>
                <a:gd name="connsiteX1" fmla="*/ 341376 w 981456"/>
                <a:gd name="connsiteY1" fmla="*/ 371856 h 560832"/>
                <a:gd name="connsiteX2" fmla="*/ 0 w 981456"/>
                <a:gd name="connsiteY2" fmla="*/ 560832 h 560832"/>
                <a:gd name="connsiteX3" fmla="*/ 451104 w 981456"/>
                <a:gd name="connsiteY3" fmla="*/ 432816 h 560832"/>
                <a:gd name="connsiteX4" fmla="*/ 957072 w 981456"/>
                <a:gd name="connsiteY4" fmla="*/ 146304 h 560832"/>
                <a:gd name="connsiteX5" fmla="*/ 981456 w 981456"/>
                <a:gd name="connsiteY5" fmla="*/ 0 h 560832"/>
                <a:gd name="connsiteX6" fmla="*/ 865632 w 981456"/>
                <a:gd name="connsiteY6" fmla="*/ 12192 h 56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456" h="560832">
                  <a:moveTo>
                    <a:pt x="865632" y="12192"/>
                  </a:moveTo>
                  <a:lnTo>
                    <a:pt x="341376" y="371856"/>
                  </a:lnTo>
                  <a:lnTo>
                    <a:pt x="0" y="560832"/>
                  </a:lnTo>
                  <a:lnTo>
                    <a:pt x="451104" y="432816"/>
                  </a:lnTo>
                  <a:lnTo>
                    <a:pt x="957072" y="146304"/>
                  </a:lnTo>
                  <a:lnTo>
                    <a:pt x="981456" y="0"/>
                  </a:lnTo>
                  <a:lnTo>
                    <a:pt x="865632" y="12192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 285"/>
            <p:cNvSpPr/>
            <p:nvPr/>
          </p:nvSpPr>
          <p:spPr bwMode="auto">
            <a:xfrm>
              <a:off x="4297680" y="2554224"/>
              <a:ext cx="774192" cy="323088"/>
            </a:xfrm>
            <a:custGeom>
              <a:avLst/>
              <a:gdLst>
                <a:gd name="connsiteX0" fmla="*/ 774192 w 774192"/>
                <a:gd name="connsiteY0" fmla="*/ 164592 h 323088"/>
                <a:gd name="connsiteX1" fmla="*/ 103632 w 774192"/>
                <a:gd name="connsiteY1" fmla="*/ 0 h 323088"/>
                <a:gd name="connsiteX2" fmla="*/ 0 w 774192"/>
                <a:gd name="connsiteY2" fmla="*/ 115824 h 323088"/>
                <a:gd name="connsiteX3" fmla="*/ 749808 w 774192"/>
                <a:gd name="connsiteY3" fmla="*/ 323088 h 323088"/>
                <a:gd name="connsiteX4" fmla="*/ 774192 w 774192"/>
                <a:gd name="connsiteY4" fmla="*/ 164592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192" h="323088">
                  <a:moveTo>
                    <a:pt x="774192" y="164592"/>
                  </a:moveTo>
                  <a:lnTo>
                    <a:pt x="103632" y="0"/>
                  </a:lnTo>
                  <a:lnTo>
                    <a:pt x="0" y="115824"/>
                  </a:lnTo>
                  <a:lnTo>
                    <a:pt x="749808" y="323088"/>
                  </a:lnTo>
                  <a:lnTo>
                    <a:pt x="774192" y="164592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 286"/>
            <p:cNvSpPr/>
            <p:nvPr/>
          </p:nvSpPr>
          <p:spPr bwMode="auto">
            <a:xfrm>
              <a:off x="3462528" y="2615184"/>
              <a:ext cx="822960" cy="408432"/>
            </a:xfrm>
            <a:custGeom>
              <a:avLst/>
              <a:gdLst>
                <a:gd name="connsiteX0" fmla="*/ 737616 w 822960"/>
                <a:gd name="connsiteY0" fmla="*/ 0 h 408432"/>
                <a:gd name="connsiteX1" fmla="*/ 103632 w 822960"/>
                <a:gd name="connsiteY1" fmla="*/ 249936 h 408432"/>
                <a:gd name="connsiteX2" fmla="*/ 0 w 822960"/>
                <a:gd name="connsiteY2" fmla="*/ 408432 h 408432"/>
                <a:gd name="connsiteX3" fmla="*/ 170688 w 822960"/>
                <a:gd name="connsiteY3" fmla="*/ 280416 h 408432"/>
                <a:gd name="connsiteX4" fmla="*/ 707136 w 822960"/>
                <a:gd name="connsiteY4" fmla="*/ 140208 h 408432"/>
                <a:gd name="connsiteX5" fmla="*/ 822960 w 822960"/>
                <a:gd name="connsiteY5" fmla="*/ 42672 h 408432"/>
                <a:gd name="connsiteX6" fmla="*/ 737616 w 822960"/>
                <a:gd name="connsiteY6" fmla="*/ 0 h 40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2960" h="408432">
                  <a:moveTo>
                    <a:pt x="737616" y="0"/>
                  </a:moveTo>
                  <a:lnTo>
                    <a:pt x="103632" y="249936"/>
                  </a:lnTo>
                  <a:lnTo>
                    <a:pt x="0" y="408432"/>
                  </a:lnTo>
                  <a:lnTo>
                    <a:pt x="170688" y="280416"/>
                  </a:lnTo>
                  <a:lnTo>
                    <a:pt x="707136" y="140208"/>
                  </a:lnTo>
                  <a:lnTo>
                    <a:pt x="822960" y="42672"/>
                  </a:lnTo>
                  <a:lnTo>
                    <a:pt x="73761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 287"/>
            <p:cNvSpPr/>
            <p:nvPr/>
          </p:nvSpPr>
          <p:spPr bwMode="auto">
            <a:xfrm>
              <a:off x="6790944" y="2407920"/>
              <a:ext cx="609600" cy="298704"/>
            </a:xfrm>
            <a:custGeom>
              <a:avLst/>
              <a:gdLst>
                <a:gd name="connsiteX0" fmla="*/ 103632 w 609600"/>
                <a:gd name="connsiteY0" fmla="*/ 298704 h 298704"/>
                <a:gd name="connsiteX1" fmla="*/ 609600 w 609600"/>
                <a:gd name="connsiteY1" fmla="*/ 115824 h 298704"/>
                <a:gd name="connsiteX2" fmla="*/ 524256 w 609600"/>
                <a:gd name="connsiteY2" fmla="*/ 0 h 298704"/>
                <a:gd name="connsiteX3" fmla="*/ 0 w 609600"/>
                <a:gd name="connsiteY3" fmla="*/ 207264 h 298704"/>
                <a:gd name="connsiteX4" fmla="*/ 0 w 609600"/>
                <a:gd name="connsiteY4" fmla="*/ 298704 h 298704"/>
                <a:gd name="connsiteX5" fmla="*/ 103632 w 609600"/>
                <a:gd name="connsiteY5" fmla="*/ 298704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298704">
                  <a:moveTo>
                    <a:pt x="103632" y="298704"/>
                  </a:moveTo>
                  <a:lnTo>
                    <a:pt x="609600" y="115824"/>
                  </a:lnTo>
                  <a:lnTo>
                    <a:pt x="524256" y="0"/>
                  </a:lnTo>
                  <a:lnTo>
                    <a:pt x="0" y="207264"/>
                  </a:lnTo>
                  <a:lnTo>
                    <a:pt x="0" y="298704"/>
                  </a:lnTo>
                  <a:lnTo>
                    <a:pt x="103632" y="29870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 288"/>
            <p:cNvSpPr/>
            <p:nvPr/>
          </p:nvSpPr>
          <p:spPr bwMode="auto">
            <a:xfrm>
              <a:off x="4937760" y="3218688"/>
              <a:ext cx="768096" cy="725424"/>
            </a:xfrm>
            <a:custGeom>
              <a:avLst/>
              <a:gdLst>
                <a:gd name="connsiteX0" fmla="*/ 749808 w 768096"/>
                <a:gd name="connsiteY0" fmla="*/ 0 h 725424"/>
                <a:gd name="connsiteX1" fmla="*/ 451104 w 768096"/>
                <a:gd name="connsiteY1" fmla="*/ 396240 h 725424"/>
                <a:gd name="connsiteX2" fmla="*/ 0 w 768096"/>
                <a:gd name="connsiteY2" fmla="*/ 609600 h 725424"/>
                <a:gd name="connsiteX3" fmla="*/ 73152 w 768096"/>
                <a:gd name="connsiteY3" fmla="*/ 725424 h 725424"/>
                <a:gd name="connsiteX4" fmla="*/ 487680 w 768096"/>
                <a:gd name="connsiteY4" fmla="*/ 524256 h 725424"/>
                <a:gd name="connsiteX5" fmla="*/ 640080 w 768096"/>
                <a:gd name="connsiteY5" fmla="*/ 341376 h 725424"/>
                <a:gd name="connsiteX6" fmla="*/ 768096 w 768096"/>
                <a:gd name="connsiteY6" fmla="*/ 146304 h 725424"/>
                <a:gd name="connsiteX7" fmla="*/ 755904 w 768096"/>
                <a:gd name="connsiteY7" fmla="*/ 60960 h 725424"/>
                <a:gd name="connsiteX8" fmla="*/ 749808 w 768096"/>
                <a:gd name="connsiteY8" fmla="*/ 0 h 72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096" h="725424">
                  <a:moveTo>
                    <a:pt x="749808" y="0"/>
                  </a:moveTo>
                  <a:lnTo>
                    <a:pt x="451104" y="396240"/>
                  </a:lnTo>
                  <a:lnTo>
                    <a:pt x="0" y="609600"/>
                  </a:lnTo>
                  <a:lnTo>
                    <a:pt x="73152" y="725424"/>
                  </a:lnTo>
                  <a:lnTo>
                    <a:pt x="487680" y="524256"/>
                  </a:lnTo>
                  <a:lnTo>
                    <a:pt x="640080" y="341376"/>
                  </a:lnTo>
                  <a:lnTo>
                    <a:pt x="768096" y="146304"/>
                  </a:lnTo>
                  <a:lnTo>
                    <a:pt x="755904" y="60960"/>
                  </a:lnTo>
                  <a:lnTo>
                    <a:pt x="74980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 289"/>
            <p:cNvSpPr/>
            <p:nvPr/>
          </p:nvSpPr>
          <p:spPr bwMode="auto">
            <a:xfrm>
              <a:off x="4803648" y="3889248"/>
              <a:ext cx="182880" cy="694944"/>
            </a:xfrm>
            <a:custGeom>
              <a:avLst/>
              <a:gdLst>
                <a:gd name="connsiteX0" fmla="*/ 54864 w 182880"/>
                <a:gd name="connsiteY0" fmla="*/ 0 h 694944"/>
                <a:gd name="connsiteX1" fmla="*/ 0 w 182880"/>
                <a:gd name="connsiteY1" fmla="*/ 341376 h 694944"/>
                <a:gd name="connsiteX2" fmla="*/ 158496 w 182880"/>
                <a:gd name="connsiteY2" fmla="*/ 694944 h 694944"/>
                <a:gd name="connsiteX3" fmla="*/ 158496 w 182880"/>
                <a:gd name="connsiteY3" fmla="*/ 329184 h 694944"/>
                <a:gd name="connsiteX4" fmla="*/ 182880 w 182880"/>
                <a:gd name="connsiteY4" fmla="*/ 67056 h 694944"/>
                <a:gd name="connsiteX5" fmla="*/ 54864 w 182880"/>
                <a:gd name="connsiteY5" fmla="*/ 0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" h="694944">
                  <a:moveTo>
                    <a:pt x="54864" y="0"/>
                  </a:moveTo>
                  <a:lnTo>
                    <a:pt x="0" y="341376"/>
                  </a:lnTo>
                  <a:lnTo>
                    <a:pt x="158496" y="694944"/>
                  </a:lnTo>
                  <a:lnTo>
                    <a:pt x="158496" y="329184"/>
                  </a:lnTo>
                  <a:lnTo>
                    <a:pt x="182880" y="67056"/>
                  </a:lnTo>
                  <a:lnTo>
                    <a:pt x="54864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 290"/>
            <p:cNvSpPr/>
            <p:nvPr/>
          </p:nvSpPr>
          <p:spPr bwMode="auto">
            <a:xfrm>
              <a:off x="5449824" y="3383280"/>
              <a:ext cx="573024" cy="688848"/>
            </a:xfrm>
            <a:custGeom>
              <a:avLst/>
              <a:gdLst>
                <a:gd name="connsiteX0" fmla="*/ 457200 w 573024"/>
                <a:gd name="connsiteY0" fmla="*/ 30480 h 688848"/>
                <a:gd name="connsiteX1" fmla="*/ 213360 w 573024"/>
                <a:gd name="connsiteY1" fmla="*/ 396240 h 688848"/>
                <a:gd name="connsiteX2" fmla="*/ 0 w 573024"/>
                <a:gd name="connsiteY2" fmla="*/ 621792 h 688848"/>
                <a:gd name="connsiteX3" fmla="*/ 115824 w 573024"/>
                <a:gd name="connsiteY3" fmla="*/ 688848 h 688848"/>
                <a:gd name="connsiteX4" fmla="*/ 493776 w 573024"/>
                <a:gd name="connsiteY4" fmla="*/ 329184 h 688848"/>
                <a:gd name="connsiteX5" fmla="*/ 573024 w 573024"/>
                <a:gd name="connsiteY5" fmla="*/ 0 h 688848"/>
                <a:gd name="connsiteX6" fmla="*/ 457200 w 573024"/>
                <a:gd name="connsiteY6" fmla="*/ 30480 h 68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024" h="688848">
                  <a:moveTo>
                    <a:pt x="457200" y="30480"/>
                  </a:moveTo>
                  <a:lnTo>
                    <a:pt x="213360" y="396240"/>
                  </a:lnTo>
                  <a:lnTo>
                    <a:pt x="0" y="621792"/>
                  </a:lnTo>
                  <a:lnTo>
                    <a:pt x="115824" y="688848"/>
                  </a:lnTo>
                  <a:lnTo>
                    <a:pt x="493776" y="329184"/>
                  </a:lnTo>
                  <a:lnTo>
                    <a:pt x="573024" y="0"/>
                  </a:lnTo>
                  <a:lnTo>
                    <a:pt x="457200" y="3048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フリーフォーム 291"/>
            <p:cNvSpPr/>
            <p:nvPr/>
          </p:nvSpPr>
          <p:spPr bwMode="auto">
            <a:xfrm>
              <a:off x="5346192" y="4096512"/>
              <a:ext cx="231648" cy="554736"/>
            </a:xfrm>
            <a:custGeom>
              <a:avLst/>
              <a:gdLst>
                <a:gd name="connsiteX0" fmla="*/ 54864 w 231648"/>
                <a:gd name="connsiteY0" fmla="*/ 54864 h 554736"/>
                <a:gd name="connsiteX1" fmla="*/ 176784 w 231648"/>
                <a:gd name="connsiteY1" fmla="*/ 554736 h 554736"/>
                <a:gd name="connsiteX2" fmla="*/ 231648 w 231648"/>
                <a:gd name="connsiteY2" fmla="*/ 30480 h 554736"/>
                <a:gd name="connsiteX3" fmla="*/ 121920 w 231648"/>
                <a:gd name="connsiteY3" fmla="*/ 0 h 554736"/>
                <a:gd name="connsiteX4" fmla="*/ 0 w 231648"/>
                <a:gd name="connsiteY4" fmla="*/ 54864 h 554736"/>
                <a:gd name="connsiteX5" fmla="*/ 54864 w 231648"/>
                <a:gd name="connsiteY5" fmla="*/ 54864 h 55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1648" h="554736">
                  <a:moveTo>
                    <a:pt x="54864" y="54864"/>
                  </a:moveTo>
                  <a:lnTo>
                    <a:pt x="176784" y="554736"/>
                  </a:lnTo>
                  <a:lnTo>
                    <a:pt x="231648" y="30480"/>
                  </a:lnTo>
                  <a:lnTo>
                    <a:pt x="121920" y="0"/>
                  </a:lnTo>
                  <a:lnTo>
                    <a:pt x="0" y="54864"/>
                  </a:lnTo>
                  <a:lnTo>
                    <a:pt x="54864" y="5486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 292"/>
            <p:cNvSpPr/>
            <p:nvPr/>
          </p:nvSpPr>
          <p:spPr bwMode="auto">
            <a:xfrm>
              <a:off x="2901696" y="2048256"/>
              <a:ext cx="1584960" cy="2523744"/>
            </a:xfrm>
            <a:custGeom>
              <a:avLst/>
              <a:gdLst>
                <a:gd name="connsiteX0" fmla="*/ 371856 w 1584960"/>
                <a:gd name="connsiteY0" fmla="*/ 0 h 2523744"/>
                <a:gd name="connsiteX1" fmla="*/ 60960 w 1584960"/>
                <a:gd name="connsiteY1" fmla="*/ 121920 h 2523744"/>
                <a:gd name="connsiteX2" fmla="*/ 0 w 1584960"/>
                <a:gd name="connsiteY2" fmla="*/ 1219200 h 2523744"/>
                <a:gd name="connsiteX3" fmla="*/ 1584960 w 1584960"/>
                <a:gd name="connsiteY3" fmla="*/ 2523744 h 2523744"/>
                <a:gd name="connsiteX4" fmla="*/ 1188720 w 1584960"/>
                <a:gd name="connsiteY4" fmla="*/ 2042160 h 2523744"/>
                <a:gd name="connsiteX5" fmla="*/ 140208 w 1584960"/>
                <a:gd name="connsiteY5" fmla="*/ 1164336 h 2523744"/>
                <a:gd name="connsiteX6" fmla="*/ 176784 w 1584960"/>
                <a:gd name="connsiteY6" fmla="*/ 256032 h 2523744"/>
                <a:gd name="connsiteX7" fmla="*/ 408432 w 1584960"/>
                <a:gd name="connsiteY7" fmla="*/ 134112 h 2523744"/>
                <a:gd name="connsiteX8" fmla="*/ 457200 w 1584960"/>
                <a:gd name="connsiteY8" fmla="*/ 6096 h 2523744"/>
                <a:gd name="connsiteX9" fmla="*/ 371856 w 1584960"/>
                <a:gd name="connsiteY9" fmla="*/ 0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4960" h="2523744">
                  <a:moveTo>
                    <a:pt x="371856" y="0"/>
                  </a:moveTo>
                  <a:lnTo>
                    <a:pt x="60960" y="121920"/>
                  </a:lnTo>
                  <a:lnTo>
                    <a:pt x="0" y="1219200"/>
                  </a:lnTo>
                  <a:lnTo>
                    <a:pt x="1584960" y="2523744"/>
                  </a:lnTo>
                  <a:lnTo>
                    <a:pt x="1188720" y="2042160"/>
                  </a:lnTo>
                  <a:lnTo>
                    <a:pt x="140208" y="1164336"/>
                  </a:lnTo>
                  <a:lnTo>
                    <a:pt x="176784" y="256032"/>
                  </a:lnTo>
                  <a:lnTo>
                    <a:pt x="408432" y="134112"/>
                  </a:lnTo>
                  <a:lnTo>
                    <a:pt x="457200" y="6096"/>
                  </a:lnTo>
                  <a:lnTo>
                    <a:pt x="37185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 293"/>
            <p:cNvSpPr/>
            <p:nvPr/>
          </p:nvSpPr>
          <p:spPr bwMode="auto">
            <a:xfrm>
              <a:off x="4285488" y="377465"/>
              <a:ext cx="4181856" cy="1103376"/>
            </a:xfrm>
            <a:custGeom>
              <a:avLst/>
              <a:gdLst>
                <a:gd name="connsiteX0" fmla="*/ 0 w 4181856"/>
                <a:gd name="connsiteY0" fmla="*/ 505968 h 1103376"/>
                <a:gd name="connsiteX1" fmla="*/ 48768 w 4181856"/>
                <a:gd name="connsiteY1" fmla="*/ 176784 h 1103376"/>
                <a:gd name="connsiteX2" fmla="*/ 481584 w 4181856"/>
                <a:gd name="connsiteY2" fmla="*/ 0 h 1103376"/>
                <a:gd name="connsiteX3" fmla="*/ 4181856 w 4181856"/>
                <a:gd name="connsiteY3" fmla="*/ 1103376 h 1103376"/>
                <a:gd name="connsiteX4" fmla="*/ 2505456 w 4181856"/>
                <a:gd name="connsiteY4" fmla="*/ 707136 h 1103376"/>
                <a:gd name="connsiteX5" fmla="*/ 627888 w 4181856"/>
                <a:gd name="connsiteY5" fmla="*/ 188976 h 1103376"/>
                <a:gd name="connsiteX6" fmla="*/ 292608 w 4181856"/>
                <a:gd name="connsiteY6" fmla="*/ 225552 h 1103376"/>
                <a:gd name="connsiteX7" fmla="*/ 201168 w 4181856"/>
                <a:gd name="connsiteY7" fmla="*/ 298704 h 1103376"/>
                <a:gd name="connsiteX8" fmla="*/ 128016 w 4181856"/>
                <a:gd name="connsiteY8" fmla="*/ 585216 h 1103376"/>
                <a:gd name="connsiteX9" fmla="*/ 0 w 4181856"/>
                <a:gd name="connsiteY9" fmla="*/ 505968 h 110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1856" h="1103376">
                  <a:moveTo>
                    <a:pt x="0" y="505968"/>
                  </a:moveTo>
                  <a:lnTo>
                    <a:pt x="48768" y="176784"/>
                  </a:lnTo>
                  <a:lnTo>
                    <a:pt x="481584" y="0"/>
                  </a:lnTo>
                  <a:lnTo>
                    <a:pt x="4181856" y="1103376"/>
                  </a:lnTo>
                  <a:lnTo>
                    <a:pt x="2505456" y="707136"/>
                  </a:lnTo>
                  <a:lnTo>
                    <a:pt x="627888" y="188976"/>
                  </a:lnTo>
                  <a:lnTo>
                    <a:pt x="292608" y="225552"/>
                  </a:lnTo>
                  <a:lnTo>
                    <a:pt x="201168" y="298704"/>
                  </a:lnTo>
                  <a:lnTo>
                    <a:pt x="128016" y="585216"/>
                  </a:lnTo>
                  <a:lnTo>
                    <a:pt x="0" y="50596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 294"/>
            <p:cNvSpPr/>
            <p:nvPr/>
          </p:nvSpPr>
          <p:spPr bwMode="auto">
            <a:xfrm>
              <a:off x="7065264" y="3736848"/>
              <a:ext cx="493776" cy="420624"/>
            </a:xfrm>
            <a:custGeom>
              <a:avLst/>
              <a:gdLst>
                <a:gd name="connsiteX0" fmla="*/ 359664 w 493776"/>
                <a:gd name="connsiteY0" fmla="*/ 0 h 420624"/>
                <a:gd name="connsiteX1" fmla="*/ 237744 w 493776"/>
                <a:gd name="connsiteY1" fmla="*/ 195072 h 420624"/>
                <a:gd name="connsiteX2" fmla="*/ 0 w 493776"/>
                <a:gd name="connsiteY2" fmla="*/ 341376 h 420624"/>
                <a:gd name="connsiteX3" fmla="*/ 231648 w 493776"/>
                <a:gd name="connsiteY3" fmla="*/ 420624 h 420624"/>
                <a:gd name="connsiteX4" fmla="*/ 493776 w 493776"/>
                <a:gd name="connsiteY4" fmla="*/ 201168 h 420624"/>
                <a:gd name="connsiteX5" fmla="*/ 493776 w 493776"/>
                <a:gd name="connsiteY5" fmla="*/ 30480 h 420624"/>
                <a:gd name="connsiteX6" fmla="*/ 359664 w 493776"/>
                <a:gd name="connsiteY6" fmla="*/ 0 h 42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3776" h="420624">
                  <a:moveTo>
                    <a:pt x="359664" y="0"/>
                  </a:moveTo>
                  <a:lnTo>
                    <a:pt x="237744" y="195072"/>
                  </a:lnTo>
                  <a:lnTo>
                    <a:pt x="0" y="341376"/>
                  </a:lnTo>
                  <a:lnTo>
                    <a:pt x="231648" y="420624"/>
                  </a:lnTo>
                  <a:lnTo>
                    <a:pt x="493776" y="201168"/>
                  </a:lnTo>
                  <a:lnTo>
                    <a:pt x="493776" y="30480"/>
                  </a:lnTo>
                  <a:lnTo>
                    <a:pt x="359664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 295"/>
            <p:cNvSpPr/>
            <p:nvPr/>
          </p:nvSpPr>
          <p:spPr bwMode="auto">
            <a:xfrm>
              <a:off x="6809232" y="3413760"/>
              <a:ext cx="676656" cy="701040"/>
            </a:xfrm>
            <a:custGeom>
              <a:avLst/>
              <a:gdLst>
                <a:gd name="connsiteX0" fmla="*/ 548640 w 676656"/>
                <a:gd name="connsiteY0" fmla="*/ 0 h 701040"/>
                <a:gd name="connsiteX1" fmla="*/ 676656 w 676656"/>
                <a:gd name="connsiteY1" fmla="*/ 225552 h 701040"/>
                <a:gd name="connsiteX2" fmla="*/ 536448 w 676656"/>
                <a:gd name="connsiteY2" fmla="*/ 591312 h 701040"/>
                <a:gd name="connsiteX3" fmla="*/ 207264 w 676656"/>
                <a:gd name="connsiteY3" fmla="*/ 701040 h 701040"/>
                <a:gd name="connsiteX4" fmla="*/ 0 w 676656"/>
                <a:gd name="connsiteY4" fmla="*/ 536448 h 701040"/>
                <a:gd name="connsiteX5" fmla="*/ 463296 w 676656"/>
                <a:gd name="connsiteY5" fmla="*/ 323088 h 701040"/>
                <a:gd name="connsiteX6" fmla="*/ 548640 w 676656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656" h="701040">
                  <a:moveTo>
                    <a:pt x="548640" y="0"/>
                  </a:moveTo>
                  <a:lnTo>
                    <a:pt x="676656" y="225552"/>
                  </a:lnTo>
                  <a:lnTo>
                    <a:pt x="536448" y="591312"/>
                  </a:lnTo>
                  <a:lnTo>
                    <a:pt x="207264" y="701040"/>
                  </a:lnTo>
                  <a:lnTo>
                    <a:pt x="0" y="536448"/>
                  </a:lnTo>
                  <a:lnTo>
                    <a:pt x="463296" y="323088"/>
                  </a:lnTo>
                  <a:lnTo>
                    <a:pt x="54864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 296"/>
            <p:cNvSpPr/>
            <p:nvPr/>
          </p:nvSpPr>
          <p:spPr bwMode="auto">
            <a:xfrm>
              <a:off x="6687312" y="3230880"/>
              <a:ext cx="719328" cy="762000"/>
            </a:xfrm>
            <a:custGeom>
              <a:avLst/>
              <a:gdLst>
                <a:gd name="connsiteX0" fmla="*/ 554736 w 719328"/>
                <a:gd name="connsiteY0" fmla="*/ 0 h 762000"/>
                <a:gd name="connsiteX1" fmla="*/ 719328 w 719328"/>
                <a:gd name="connsiteY1" fmla="*/ 128016 h 762000"/>
                <a:gd name="connsiteX2" fmla="*/ 609600 w 719328"/>
                <a:gd name="connsiteY2" fmla="*/ 548640 h 762000"/>
                <a:gd name="connsiteX3" fmla="*/ 128016 w 719328"/>
                <a:gd name="connsiteY3" fmla="*/ 762000 h 762000"/>
                <a:gd name="connsiteX4" fmla="*/ 0 w 719328"/>
                <a:gd name="connsiteY4" fmla="*/ 676656 h 762000"/>
                <a:gd name="connsiteX5" fmla="*/ 438912 w 719328"/>
                <a:gd name="connsiteY5" fmla="*/ 304800 h 762000"/>
                <a:gd name="connsiteX6" fmla="*/ 554736 w 719328"/>
                <a:gd name="connsiteY6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328" h="762000">
                  <a:moveTo>
                    <a:pt x="554736" y="0"/>
                  </a:moveTo>
                  <a:lnTo>
                    <a:pt x="719328" y="128016"/>
                  </a:lnTo>
                  <a:lnTo>
                    <a:pt x="609600" y="548640"/>
                  </a:lnTo>
                  <a:lnTo>
                    <a:pt x="128016" y="762000"/>
                  </a:lnTo>
                  <a:lnTo>
                    <a:pt x="0" y="676656"/>
                  </a:lnTo>
                  <a:lnTo>
                    <a:pt x="438912" y="304800"/>
                  </a:lnTo>
                  <a:lnTo>
                    <a:pt x="5547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 297"/>
            <p:cNvSpPr/>
            <p:nvPr/>
          </p:nvSpPr>
          <p:spPr bwMode="auto">
            <a:xfrm>
              <a:off x="6547104" y="3048000"/>
              <a:ext cx="737616" cy="890016"/>
            </a:xfrm>
            <a:custGeom>
              <a:avLst/>
              <a:gdLst>
                <a:gd name="connsiteX0" fmla="*/ 737616 w 737616"/>
                <a:gd name="connsiteY0" fmla="*/ 170688 h 890016"/>
                <a:gd name="connsiteX1" fmla="*/ 512064 w 737616"/>
                <a:gd name="connsiteY1" fmla="*/ 0 h 890016"/>
                <a:gd name="connsiteX2" fmla="*/ 292608 w 737616"/>
                <a:gd name="connsiteY2" fmla="*/ 335280 h 890016"/>
                <a:gd name="connsiteX3" fmla="*/ 0 w 737616"/>
                <a:gd name="connsiteY3" fmla="*/ 664464 h 890016"/>
                <a:gd name="connsiteX4" fmla="*/ 128016 w 737616"/>
                <a:gd name="connsiteY4" fmla="*/ 890016 h 890016"/>
                <a:gd name="connsiteX5" fmla="*/ 682752 w 737616"/>
                <a:gd name="connsiteY5" fmla="*/ 548640 h 890016"/>
                <a:gd name="connsiteX6" fmla="*/ 737616 w 737616"/>
                <a:gd name="connsiteY6" fmla="*/ 170688 h 890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616" h="890016">
                  <a:moveTo>
                    <a:pt x="737616" y="170688"/>
                  </a:moveTo>
                  <a:lnTo>
                    <a:pt x="512064" y="0"/>
                  </a:lnTo>
                  <a:lnTo>
                    <a:pt x="292608" y="335280"/>
                  </a:lnTo>
                  <a:lnTo>
                    <a:pt x="0" y="664464"/>
                  </a:lnTo>
                  <a:lnTo>
                    <a:pt x="128016" y="890016"/>
                  </a:lnTo>
                  <a:lnTo>
                    <a:pt x="682752" y="548640"/>
                  </a:lnTo>
                  <a:lnTo>
                    <a:pt x="737616" y="17068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 298"/>
            <p:cNvSpPr/>
            <p:nvPr/>
          </p:nvSpPr>
          <p:spPr bwMode="auto">
            <a:xfrm>
              <a:off x="6455664" y="2950464"/>
              <a:ext cx="627888" cy="810768"/>
            </a:xfrm>
            <a:custGeom>
              <a:avLst/>
              <a:gdLst>
                <a:gd name="connsiteX0" fmla="*/ 627888 w 627888"/>
                <a:gd name="connsiteY0" fmla="*/ 91440 h 810768"/>
                <a:gd name="connsiteX1" fmla="*/ 512064 w 627888"/>
                <a:gd name="connsiteY1" fmla="*/ 0 h 810768"/>
                <a:gd name="connsiteX2" fmla="*/ 152400 w 627888"/>
                <a:gd name="connsiteY2" fmla="*/ 359664 h 810768"/>
                <a:gd name="connsiteX3" fmla="*/ 0 w 627888"/>
                <a:gd name="connsiteY3" fmla="*/ 633984 h 810768"/>
                <a:gd name="connsiteX4" fmla="*/ 42672 w 627888"/>
                <a:gd name="connsiteY4" fmla="*/ 810768 h 810768"/>
                <a:gd name="connsiteX5" fmla="*/ 554736 w 627888"/>
                <a:gd name="connsiteY5" fmla="*/ 481584 h 810768"/>
                <a:gd name="connsiteX6" fmla="*/ 627888 w 627888"/>
                <a:gd name="connsiteY6" fmla="*/ 9144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7888" h="810768">
                  <a:moveTo>
                    <a:pt x="627888" y="91440"/>
                  </a:moveTo>
                  <a:lnTo>
                    <a:pt x="512064" y="0"/>
                  </a:lnTo>
                  <a:lnTo>
                    <a:pt x="152400" y="359664"/>
                  </a:lnTo>
                  <a:lnTo>
                    <a:pt x="0" y="633984"/>
                  </a:lnTo>
                  <a:lnTo>
                    <a:pt x="42672" y="810768"/>
                  </a:lnTo>
                  <a:lnTo>
                    <a:pt x="554736" y="481584"/>
                  </a:lnTo>
                  <a:lnTo>
                    <a:pt x="627888" y="9144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 299"/>
            <p:cNvSpPr/>
            <p:nvPr/>
          </p:nvSpPr>
          <p:spPr bwMode="auto">
            <a:xfrm>
              <a:off x="6010656" y="2493264"/>
              <a:ext cx="822960" cy="1042416"/>
            </a:xfrm>
            <a:custGeom>
              <a:avLst/>
              <a:gdLst>
                <a:gd name="connsiteX0" fmla="*/ 0 w 822960"/>
                <a:gd name="connsiteY0" fmla="*/ 908304 h 1042416"/>
                <a:gd name="connsiteX1" fmla="*/ 158496 w 822960"/>
                <a:gd name="connsiteY1" fmla="*/ 1042416 h 1042416"/>
                <a:gd name="connsiteX2" fmla="*/ 329184 w 822960"/>
                <a:gd name="connsiteY2" fmla="*/ 1005840 h 1042416"/>
                <a:gd name="connsiteX3" fmla="*/ 524256 w 822960"/>
                <a:gd name="connsiteY3" fmla="*/ 463296 h 1042416"/>
                <a:gd name="connsiteX4" fmla="*/ 822960 w 822960"/>
                <a:gd name="connsiteY4" fmla="*/ 268224 h 1042416"/>
                <a:gd name="connsiteX5" fmla="*/ 591312 w 822960"/>
                <a:gd name="connsiteY5" fmla="*/ 0 h 1042416"/>
                <a:gd name="connsiteX6" fmla="*/ 128016 w 822960"/>
                <a:gd name="connsiteY6" fmla="*/ 188976 h 1042416"/>
                <a:gd name="connsiteX7" fmla="*/ 0 w 822960"/>
                <a:gd name="connsiteY7" fmla="*/ 908304 h 104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960" h="1042416">
                  <a:moveTo>
                    <a:pt x="0" y="908304"/>
                  </a:moveTo>
                  <a:lnTo>
                    <a:pt x="158496" y="1042416"/>
                  </a:lnTo>
                  <a:lnTo>
                    <a:pt x="329184" y="1005840"/>
                  </a:lnTo>
                  <a:lnTo>
                    <a:pt x="524256" y="463296"/>
                  </a:lnTo>
                  <a:lnTo>
                    <a:pt x="822960" y="268224"/>
                  </a:lnTo>
                  <a:lnTo>
                    <a:pt x="591312" y="0"/>
                  </a:lnTo>
                  <a:lnTo>
                    <a:pt x="128016" y="188976"/>
                  </a:lnTo>
                  <a:lnTo>
                    <a:pt x="0" y="908304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 300"/>
            <p:cNvSpPr/>
            <p:nvPr/>
          </p:nvSpPr>
          <p:spPr bwMode="auto">
            <a:xfrm>
              <a:off x="6284976" y="2767584"/>
              <a:ext cx="743712" cy="841248"/>
            </a:xfrm>
            <a:custGeom>
              <a:avLst/>
              <a:gdLst>
                <a:gd name="connsiteX0" fmla="*/ 743712 w 743712"/>
                <a:gd name="connsiteY0" fmla="*/ 170688 h 841248"/>
                <a:gd name="connsiteX1" fmla="*/ 518160 w 743712"/>
                <a:gd name="connsiteY1" fmla="*/ 0 h 841248"/>
                <a:gd name="connsiteX2" fmla="*/ 103632 w 743712"/>
                <a:gd name="connsiteY2" fmla="*/ 134112 h 841248"/>
                <a:gd name="connsiteX3" fmla="*/ 0 w 743712"/>
                <a:gd name="connsiteY3" fmla="*/ 701040 h 841248"/>
                <a:gd name="connsiteX4" fmla="*/ 146304 w 743712"/>
                <a:gd name="connsiteY4" fmla="*/ 841248 h 841248"/>
                <a:gd name="connsiteX5" fmla="*/ 518160 w 743712"/>
                <a:gd name="connsiteY5" fmla="*/ 518160 h 841248"/>
                <a:gd name="connsiteX6" fmla="*/ 743712 w 743712"/>
                <a:gd name="connsiteY6" fmla="*/ 170688 h 841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712" h="841248">
                  <a:moveTo>
                    <a:pt x="743712" y="170688"/>
                  </a:moveTo>
                  <a:lnTo>
                    <a:pt x="518160" y="0"/>
                  </a:lnTo>
                  <a:lnTo>
                    <a:pt x="103632" y="134112"/>
                  </a:lnTo>
                  <a:lnTo>
                    <a:pt x="0" y="701040"/>
                  </a:lnTo>
                  <a:lnTo>
                    <a:pt x="146304" y="841248"/>
                  </a:lnTo>
                  <a:lnTo>
                    <a:pt x="518160" y="518160"/>
                  </a:lnTo>
                  <a:lnTo>
                    <a:pt x="743712" y="170688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 301"/>
            <p:cNvSpPr/>
            <p:nvPr/>
          </p:nvSpPr>
          <p:spPr bwMode="auto">
            <a:xfrm>
              <a:off x="3980688" y="1450848"/>
              <a:ext cx="2785872" cy="2054352"/>
            </a:xfrm>
            <a:custGeom>
              <a:avLst/>
              <a:gdLst>
                <a:gd name="connsiteX0" fmla="*/ 1133856 w 2785872"/>
                <a:gd name="connsiteY0" fmla="*/ 91440 h 2054352"/>
                <a:gd name="connsiteX1" fmla="*/ 713232 w 2785872"/>
                <a:gd name="connsiteY1" fmla="*/ 0 h 2054352"/>
                <a:gd name="connsiteX2" fmla="*/ 737616 w 2785872"/>
                <a:gd name="connsiteY2" fmla="*/ 249936 h 2054352"/>
                <a:gd name="connsiteX3" fmla="*/ 432816 w 2785872"/>
                <a:gd name="connsiteY3" fmla="*/ 170688 h 2054352"/>
                <a:gd name="connsiteX4" fmla="*/ 597408 w 2785872"/>
                <a:gd name="connsiteY4" fmla="*/ 420624 h 2054352"/>
                <a:gd name="connsiteX5" fmla="*/ 0 w 2785872"/>
                <a:gd name="connsiteY5" fmla="*/ 402336 h 2054352"/>
                <a:gd name="connsiteX6" fmla="*/ 615696 w 2785872"/>
                <a:gd name="connsiteY6" fmla="*/ 694944 h 2054352"/>
                <a:gd name="connsiteX7" fmla="*/ 158496 w 2785872"/>
                <a:gd name="connsiteY7" fmla="*/ 688848 h 2054352"/>
                <a:gd name="connsiteX8" fmla="*/ 676656 w 2785872"/>
                <a:gd name="connsiteY8" fmla="*/ 810768 h 2054352"/>
                <a:gd name="connsiteX9" fmla="*/ 1060704 w 2785872"/>
                <a:gd name="connsiteY9" fmla="*/ 1450848 h 2054352"/>
                <a:gd name="connsiteX10" fmla="*/ 1694688 w 2785872"/>
                <a:gd name="connsiteY10" fmla="*/ 1901952 h 2054352"/>
                <a:gd name="connsiteX11" fmla="*/ 2139696 w 2785872"/>
                <a:gd name="connsiteY11" fmla="*/ 2054352 h 2054352"/>
                <a:gd name="connsiteX12" fmla="*/ 2237232 w 2785872"/>
                <a:gd name="connsiteY12" fmla="*/ 1347216 h 2054352"/>
                <a:gd name="connsiteX13" fmla="*/ 2542032 w 2785872"/>
                <a:gd name="connsiteY13" fmla="*/ 1133856 h 2054352"/>
                <a:gd name="connsiteX14" fmla="*/ 2785872 w 2785872"/>
                <a:gd name="connsiteY14" fmla="*/ 1121664 h 2054352"/>
                <a:gd name="connsiteX15" fmla="*/ 2249424 w 2785872"/>
                <a:gd name="connsiteY15" fmla="*/ 524256 h 2054352"/>
                <a:gd name="connsiteX16" fmla="*/ 1560576 w 2785872"/>
                <a:gd name="connsiteY16" fmla="*/ 298704 h 2054352"/>
                <a:gd name="connsiteX17" fmla="*/ 1133856 w 2785872"/>
                <a:gd name="connsiteY17" fmla="*/ 91440 h 205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85872" h="2054352">
                  <a:moveTo>
                    <a:pt x="1133856" y="91440"/>
                  </a:moveTo>
                  <a:lnTo>
                    <a:pt x="713232" y="0"/>
                  </a:lnTo>
                  <a:lnTo>
                    <a:pt x="737616" y="249936"/>
                  </a:lnTo>
                  <a:lnTo>
                    <a:pt x="432816" y="170688"/>
                  </a:lnTo>
                  <a:lnTo>
                    <a:pt x="597408" y="420624"/>
                  </a:lnTo>
                  <a:lnTo>
                    <a:pt x="0" y="402336"/>
                  </a:lnTo>
                  <a:lnTo>
                    <a:pt x="615696" y="694944"/>
                  </a:lnTo>
                  <a:lnTo>
                    <a:pt x="158496" y="688848"/>
                  </a:lnTo>
                  <a:lnTo>
                    <a:pt x="676656" y="810768"/>
                  </a:lnTo>
                  <a:lnTo>
                    <a:pt x="1060704" y="1450848"/>
                  </a:lnTo>
                  <a:lnTo>
                    <a:pt x="1694688" y="1901952"/>
                  </a:lnTo>
                  <a:lnTo>
                    <a:pt x="2139696" y="2054352"/>
                  </a:lnTo>
                  <a:lnTo>
                    <a:pt x="2237232" y="1347216"/>
                  </a:lnTo>
                  <a:lnTo>
                    <a:pt x="2542032" y="1133856"/>
                  </a:lnTo>
                  <a:lnTo>
                    <a:pt x="2785872" y="1121664"/>
                  </a:lnTo>
                  <a:lnTo>
                    <a:pt x="2249424" y="524256"/>
                  </a:lnTo>
                  <a:lnTo>
                    <a:pt x="1560576" y="298704"/>
                  </a:lnTo>
                  <a:lnTo>
                    <a:pt x="1133856" y="9144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 302"/>
            <p:cNvSpPr/>
            <p:nvPr/>
          </p:nvSpPr>
          <p:spPr bwMode="auto">
            <a:xfrm>
              <a:off x="4632960" y="1524000"/>
              <a:ext cx="237744" cy="182880"/>
            </a:xfrm>
            <a:custGeom>
              <a:avLst/>
              <a:gdLst>
                <a:gd name="connsiteX0" fmla="*/ 121920 w 237744"/>
                <a:gd name="connsiteY0" fmla="*/ 0 h 182880"/>
                <a:gd name="connsiteX1" fmla="*/ 0 w 237744"/>
                <a:gd name="connsiteY1" fmla="*/ 54864 h 182880"/>
                <a:gd name="connsiteX2" fmla="*/ 24384 w 237744"/>
                <a:gd name="connsiteY2" fmla="*/ 152400 h 182880"/>
                <a:gd name="connsiteX3" fmla="*/ 164592 w 237744"/>
                <a:gd name="connsiteY3" fmla="*/ 182880 h 182880"/>
                <a:gd name="connsiteX4" fmla="*/ 237744 w 237744"/>
                <a:gd name="connsiteY4" fmla="*/ 54864 h 182880"/>
                <a:gd name="connsiteX5" fmla="*/ 121920 w 237744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7744" h="182880">
                  <a:moveTo>
                    <a:pt x="121920" y="0"/>
                  </a:moveTo>
                  <a:lnTo>
                    <a:pt x="0" y="54864"/>
                  </a:lnTo>
                  <a:lnTo>
                    <a:pt x="24384" y="152400"/>
                  </a:lnTo>
                  <a:lnTo>
                    <a:pt x="164592" y="182880"/>
                  </a:lnTo>
                  <a:lnTo>
                    <a:pt x="237744" y="54864"/>
                  </a:lnTo>
                  <a:lnTo>
                    <a:pt x="12192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 303"/>
            <p:cNvSpPr/>
            <p:nvPr/>
          </p:nvSpPr>
          <p:spPr bwMode="auto">
            <a:xfrm>
              <a:off x="4450080" y="1950720"/>
              <a:ext cx="225552" cy="195072"/>
            </a:xfrm>
            <a:custGeom>
              <a:avLst/>
              <a:gdLst>
                <a:gd name="connsiteX0" fmla="*/ 79248 w 225552"/>
                <a:gd name="connsiteY0" fmla="*/ 0 h 195072"/>
                <a:gd name="connsiteX1" fmla="*/ 0 w 225552"/>
                <a:gd name="connsiteY1" fmla="*/ 97536 h 195072"/>
                <a:gd name="connsiteX2" fmla="*/ 42672 w 225552"/>
                <a:gd name="connsiteY2" fmla="*/ 195072 h 195072"/>
                <a:gd name="connsiteX3" fmla="*/ 158496 w 225552"/>
                <a:gd name="connsiteY3" fmla="*/ 188976 h 195072"/>
                <a:gd name="connsiteX4" fmla="*/ 225552 w 225552"/>
                <a:gd name="connsiteY4" fmla="*/ 91440 h 195072"/>
                <a:gd name="connsiteX5" fmla="*/ 158496 w 225552"/>
                <a:gd name="connsiteY5" fmla="*/ 54864 h 195072"/>
                <a:gd name="connsiteX6" fmla="*/ 79248 w 225552"/>
                <a:gd name="connsiteY6" fmla="*/ 0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552" h="195072">
                  <a:moveTo>
                    <a:pt x="79248" y="0"/>
                  </a:moveTo>
                  <a:lnTo>
                    <a:pt x="0" y="97536"/>
                  </a:lnTo>
                  <a:lnTo>
                    <a:pt x="42672" y="195072"/>
                  </a:lnTo>
                  <a:lnTo>
                    <a:pt x="158496" y="188976"/>
                  </a:lnTo>
                  <a:lnTo>
                    <a:pt x="225552" y="91440"/>
                  </a:lnTo>
                  <a:lnTo>
                    <a:pt x="158496" y="54864"/>
                  </a:lnTo>
                  <a:lnTo>
                    <a:pt x="7924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5" name="グループ化 304"/>
          <p:cNvGrpSpPr/>
          <p:nvPr/>
        </p:nvGrpSpPr>
        <p:grpSpPr>
          <a:xfrm>
            <a:off x="6128259" y="5005219"/>
            <a:ext cx="1449597" cy="1024162"/>
            <a:chOff x="3512820" y="3379470"/>
            <a:chExt cx="2037080" cy="1439227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grpSp>
          <p:nvGrpSpPr>
            <p:cNvPr id="306" name="グループ化 305"/>
            <p:cNvGrpSpPr/>
            <p:nvPr/>
          </p:nvGrpSpPr>
          <p:grpSpPr>
            <a:xfrm>
              <a:off x="4897120" y="3472180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67" name="フリーフォーム 36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 36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 36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 36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4381500" y="3379470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63" name="フリーフォーム 36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 36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 36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 36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4670580" y="3651885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59" name="フリーフォーム 35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 35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 36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 36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3909060" y="3396615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55" name="フリーフォーム 35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 35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 35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 35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4234335" y="3687127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51" name="フリーフォーム 35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 35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 35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 35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3512820" y="3628072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47" name="フリーフォーム 34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 34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 34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 34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3924300" y="3880485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43" name="フリーフォーム 34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 34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 34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 34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4587240" y="3911917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39" name="フリーフォーム 33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 33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 34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 34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3659505" y="4032885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35" name="フリーフォーム 33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 33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 33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 33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/>
            <p:cNvGrpSpPr/>
            <p:nvPr/>
          </p:nvGrpSpPr>
          <p:grpSpPr>
            <a:xfrm>
              <a:off x="4312920" y="4141946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31" name="フリーフォーム 33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 33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 33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 33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/>
            <p:cNvGrpSpPr/>
            <p:nvPr/>
          </p:nvGrpSpPr>
          <p:grpSpPr>
            <a:xfrm>
              <a:off x="3962400" y="4244816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27" name="フリーフォーム 32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 32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 32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 32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4993640" y="4007643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23" name="フリーフォーム 32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 32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 32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 32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4683915" y="4273867"/>
              <a:ext cx="556260" cy="544830"/>
              <a:chOff x="4381500" y="3379470"/>
              <a:chExt cx="556260" cy="544830"/>
            </a:xfrm>
            <a:grpFill/>
          </p:grpSpPr>
          <p:sp>
            <p:nvSpPr>
              <p:cNvPr id="319" name="フリーフォーム 31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 31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 32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 32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1" name="グループ化 370"/>
          <p:cNvGrpSpPr/>
          <p:nvPr/>
        </p:nvGrpSpPr>
        <p:grpSpPr>
          <a:xfrm>
            <a:off x="8073348" y="4785232"/>
            <a:ext cx="1284194" cy="1550009"/>
            <a:chOff x="4056888" y="2060448"/>
            <a:chExt cx="2661656" cy="3212592"/>
          </a:xfrm>
          <a:pattFill prst="lgConfetti">
            <a:fgClr>
              <a:schemeClr val="tx1"/>
            </a:fgClr>
            <a:bgClr>
              <a:schemeClr val="bg1"/>
            </a:bgClr>
          </a:pattFill>
        </p:grpSpPr>
        <p:sp>
          <p:nvSpPr>
            <p:cNvPr id="372" name="フリーフォーム 371"/>
            <p:cNvSpPr/>
            <p:nvPr/>
          </p:nvSpPr>
          <p:spPr bwMode="auto">
            <a:xfrm>
              <a:off x="4425696" y="3579594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 372"/>
            <p:cNvSpPr/>
            <p:nvPr/>
          </p:nvSpPr>
          <p:spPr bwMode="auto">
            <a:xfrm>
              <a:off x="4389120" y="390144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 373"/>
            <p:cNvSpPr/>
            <p:nvPr/>
          </p:nvSpPr>
          <p:spPr bwMode="auto">
            <a:xfrm>
              <a:off x="4760976" y="390144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 374"/>
            <p:cNvSpPr/>
            <p:nvPr/>
          </p:nvSpPr>
          <p:spPr bwMode="auto">
            <a:xfrm>
              <a:off x="4297680" y="424146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 375"/>
            <p:cNvSpPr/>
            <p:nvPr/>
          </p:nvSpPr>
          <p:spPr bwMode="auto">
            <a:xfrm>
              <a:off x="4535424" y="423909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 376"/>
            <p:cNvSpPr/>
            <p:nvPr/>
          </p:nvSpPr>
          <p:spPr bwMode="auto">
            <a:xfrm>
              <a:off x="4721352" y="4476156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 377"/>
            <p:cNvSpPr/>
            <p:nvPr/>
          </p:nvSpPr>
          <p:spPr bwMode="auto">
            <a:xfrm>
              <a:off x="4401312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 378"/>
            <p:cNvSpPr/>
            <p:nvPr/>
          </p:nvSpPr>
          <p:spPr bwMode="auto">
            <a:xfrm>
              <a:off x="5017008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 379"/>
            <p:cNvSpPr/>
            <p:nvPr/>
          </p:nvSpPr>
          <p:spPr bwMode="auto">
            <a:xfrm>
              <a:off x="4504944" y="472240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 380"/>
            <p:cNvSpPr/>
            <p:nvPr/>
          </p:nvSpPr>
          <p:spPr bwMode="auto">
            <a:xfrm>
              <a:off x="4898136" y="360578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 381"/>
            <p:cNvSpPr/>
            <p:nvPr/>
          </p:nvSpPr>
          <p:spPr bwMode="auto">
            <a:xfrm>
              <a:off x="5321808" y="414080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 382"/>
            <p:cNvSpPr/>
            <p:nvPr/>
          </p:nvSpPr>
          <p:spPr bwMode="auto">
            <a:xfrm>
              <a:off x="4056888" y="4803648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 383"/>
            <p:cNvSpPr/>
            <p:nvPr/>
          </p:nvSpPr>
          <p:spPr bwMode="auto">
            <a:xfrm>
              <a:off x="5096256" y="3840480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 384"/>
            <p:cNvSpPr/>
            <p:nvPr/>
          </p:nvSpPr>
          <p:spPr bwMode="auto">
            <a:xfrm>
              <a:off x="5340096" y="351758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 385"/>
            <p:cNvSpPr/>
            <p:nvPr/>
          </p:nvSpPr>
          <p:spPr bwMode="auto">
            <a:xfrm>
              <a:off x="5569448" y="386486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 386"/>
            <p:cNvSpPr/>
            <p:nvPr/>
          </p:nvSpPr>
          <p:spPr bwMode="auto">
            <a:xfrm>
              <a:off x="4568952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 387"/>
            <p:cNvSpPr/>
            <p:nvPr/>
          </p:nvSpPr>
          <p:spPr bwMode="auto">
            <a:xfrm>
              <a:off x="5038344" y="3268171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 388"/>
            <p:cNvSpPr/>
            <p:nvPr/>
          </p:nvSpPr>
          <p:spPr bwMode="auto">
            <a:xfrm>
              <a:off x="4782312" y="3350279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 389"/>
            <p:cNvSpPr/>
            <p:nvPr/>
          </p:nvSpPr>
          <p:spPr bwMode="auto">
            <a:xfrm>
              <a:off x="5654040" y="3496771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 390"/>
            <p:cNvSpPr/>
            <p:nvPr/>
          </p:nvSpPr>
          <p:spPr bwMode="auto">
            <a:xfrm>
              <a:off x="5084064" y="43464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 391"/>
            <p:cNvSpPr/>
            <p:nvPr/>
          </p:nvSpPr>
          <p:spPr bwMode="auto">
            <a:xfrm>
              <a:off x="4931664" y="41940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 392"/>
            <p:cNvSpPr/>
            <p:nvPr/>
          </p:nvSpPr>
          <p:spPr bwMode="auto">
            <a:xfrm>
              <a:off x="5492496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 393"/>
            <p:cNvSpPr/>
            <p:nvPr/>
          </p:nvSpPr>
          <p:spPr bwMode="auto">
            <a:xfrm>
              <a:off x="4666488" y="295133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 394"/>
            <p:cNvSpPr/>
            <p:nvPr/>
          </p:nvSpPr>
          <p:spPr bwMode="auto">
            <a:xfrm>
              <a:off x="5096256" y="298843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 395"/>
            <p:cNvSpPr/>
            <p:nvPr/>
          </p:nvSpPr>
          <p:spPr bwMode="auto">
            <a:xfrm>
              <a:off x="5910072" y="3223129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 396"/>
            <p:cNvSpPr/>
            <p:nvPr/>
          </p:nvSpPr>
          <p:spPr bwMode="auto">
            <a:xfrm>
              <a:off x="5193792" y="2060448"/>
              <a:ext cx="786384" cy="975360"/>
            </a:xfrm>
            <a:custGeom>
              <a:avLst/>
              <a:gdLst>
                <a:gd name="connsiteX0" fmla="*/ 182880 w 786384"/>
                <a:gd name="connsiteY0" fmla="*/ 926592 h 975360"/>
                <a:gd name="connsiteX1" fmla="*/ 408432 w 786384"/>
                <a:gd name="connsiteY1" fmla="*/ 664464 h 975360"/>
                <a:gd name="connsiteX2" fmla="*/ 445008 w 786384"/>
                <a:gd name="connsiteY2" fmla="*/ 451104 h 975360"/>
                <a:gd name="connsiteX3" fmla="*/ 353568 w 786384"/>
                <a:gd name="connsiteY3" fmla="*/ 225552 h 975360"/>
                <a:gd name="connsiteX4" fmla="*/ 36576 w 786384"/>
                <a:gd name="connsiteY4" fmla="*/ 274320 h 975360"/>
                <a:gd name="connsiteX5" fmla="*/ 0 w 786384"/>
                <a:gd name="connsiteY5" fmla="*/ 188976 h 975360"/>
                <a:gd name="connsiteX6" fmla="*/ 426720 w 786384"/>
                <a:gd name="connsiteY6" fmla="*/ 109728 h 975360"/>
                <a:gd name="connsiteX7" fmla="*/ 786384 w 786384"/>
                <a:gd name="connsiteY7" fmla="*/ 0 h 975360"/>
                <a:gd name="connsiteX8" fmla="*/ 762000 w 786384"/>
                <a:gd name="connsiteY8" fmla="*/ 146304 h 975360"/>
                <a:gd name="connsiteX9" fmla="*/ 487680 w 786384"/>
                <a:gd name="connsiteY9" fmla="*/ 231648 h 975360"/>
                <a:gd name="connsiteX10" fmla="*/ 554736 w 786384"/>
                <a:gd name="connsiteY10" fmla="*/ 487680 h 975360"/>
                <a:gd name="connsiteX11" fmla="*/ 518160 w 786384"/>
                <a:gd name="connsiteY11" fmla="*/ 749808 h 975360"/>
                <a:gd name="connsiteX12" fmla="*/ 280416 w 786384"/>
                <a:gd name="connsiteY12" fmla="*/ 975360 h 975360"/>
                <a:gd name="connsiteX13" fmla="*/ 182880 w 786384"/>
                <a:gd name="connsiteY13" fmla="*/ 926592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6384" h="975360">
                  <a:moveTo>
                    <a:pt x="182880" y="926592"/>
                  </a:moveTo>
                  <a:lnTo>
                    <a:pt x="408432" y="664464"/>
                  </a:lnTo>
                  <a:lnTo>
                    <a:pt x="445008" y="451104"/>
                  </a:lnTo>
                  <a:lnTo>
                    <a:pt x="353568" y="225552"/>
                  </a:lnTo>
                  <a:lnTo>
                    <a:pt x="36576" y="274320"/>
                  </a:lnTo>
                  <a:lnTo>
                    <a:pt x="0" y="188976"/>
                  </a:lnTo>
                  <a:lnTo>
                    <a:pt x="426720" y="109728"/>
                  </a:lnTo>
                  <a:lnTo>
                    <a:pt x="786384" y="0"/>
                  </a:lnTo>
                  <a:lnTo>
                    <a:pt x="762000" y="146304"/>
                  </a:lnTo>
                  <a:lnTo>
                    <a:pt x="487680" y="231648"/>
                  </a:lnTo>
                  <a:lnTo>
                    <a:pt x="554736" y="487680"/>
                  </a:lnTo>
                  <a:lnTo>
                    <a:pt x="518160" y="749808"/>
                  </a:lnTo>
                  <a:lnTo>
                    <a:pt x="280416" y="975360"/>
                  </a:lnTo>
                  <a:lnTo>
                    <a:pt x="182880" y="926592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 397"/>
            <p:cNvSpPr/>
            <p:nvPr/>
          </p:nvSpPr>
          <p:spPr bwMode="auto">
            <a:xfrm rot="5008909">
              <a:off x="4338043" y="2289993"/>
              <a:ext cx="99454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 398"/>
            <p:cNvSpPr/>
            <p:nvPr/>
          </p:nvSpPr>
          <p:spPr bwMode="auto">
            <a:xfrm>
              <a:off x="5444480" y="2433672"/>
              <a:ext cx="127406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Group 277"/>
          <p:cNvGrpSpPr>
            <a:grpSpLocks/>
          </p:cNvGrpSpPr>
          <p:nvPr/>
        </p:nvGrpSpPr>
        <p:grpSpPr bwMode="auto">
          <a:xfrm>
            <a:off x="378324" y="756958"/>
            <a:ext cx="1597152" cy="1597152"/>
            <a:chOff x="937" y="1168"/>
            <a:chExt cx="2523" cy="2523"/>
          </a:xfrm>
        </p:grpSpPr>
        <p:sp>
          <p:nvSpPr>
            <p:cNvPr id="401" name="Freeform 278"/>
            <p:cNvSpPr>
              <a:spLocks/>
            </p:cNvSpPr>
            <p:nvPr/>
          </p:nvSpPr>
          <p:spPr bwMode="auto">
            <a:xfrm>
              <a:off x="937" y="1395"/>
              <a:ext cx="1814" cy="1559"/>
            </a:xfrm>
            <a:custGeom>
              <a:avLst/>
              <a:gdLst>
                <a:gd name="T0" fmla="*/ 227 w 1814"/>
                <a:gd name="T1" fmla="*/ 255 h 1559"/>
                <a:gd name="T2" fmla="*/ 0 w 1814"/>
                <a:gd name="T3" fmla="*/ 567 h 1559"/>
                <a:gd name="T4" fmla="*/ 57 w 1814"/>
                <a:gd name="T5" fmla="*/ 1077 h 1559"/>
                <a:gd name="T6" fmla="*/ 425 w 1814"/>
                <a:gd name="T7" fmla="*/ 1389 h 1559"/>
                <a:gd name="T8" fmla="*/ 1077 w 1814"/>
                <a:gd name="T9" fmla="*/ 1559 h 1559"/>
                <a:gd name="T10" fmla="*/ 1644 w 1814"/>
                <a:gd name="T11" fmla="*/ 1190 h 1559"/>
                <a:gd name="T12" fmla="*/ 1814 w 1814"/>
                <a:gd name="T13" fmla="*/ 765 h 1559"/>
                <a:gd name="T14" fmla="*/ 1701 w 1814"/>
                <a:gd name="T15" fmla="*/ 311 h 1559"/>
                <a:gd name="T16" fmla="*/ 1304 w 1814"/>
                <a:gd name="T17" fmla="*/ 85 h 1559"/>
                <a:gd name="T18" fmla="*/ 851 w 1814"/>
                <a:gd name="T19" fmla="*/ 0 h 1559"/>
                <a:gd name="T20" fmla="*/ 482 w 1814"/>
                <a:gd name="T21" fmla="*/ 113 h 1559"/>
                <a:gd name="T22" fmla="*/ 227 w 1814"/>
                <a:gd name="T23" fmla="*/ 255 h 15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14" h="1559">
                  <a:moveTo>
                    <a:pt x="227" y="255"/>
                  </a:moveTo>
                  <a:lnTo>
                    <a:pt x="0" y="567"/>
                  </a:lnTo>
                  <a:lnTo>
                    <a:pt x="57" y="1077"/>
                  </a:lnTo>
                  <a:lnTo>
                    <a:pt x="425" y="1389"/>
                  </a:lnTo>
                  <a:lnTo>
                    <a:pt x="1077" y="1559"/>
                  </a:lnTo>
                  <a:lnTo>
                    <a:pt x="1644" y="1190"/>
                  </a:lnTo>
                  <a:lnTo>
                    <a:pt x="1814" y="765"/>
                  </a:lnTo>
                  <a:lnTo>
                    <a:pt x="1701" y="311"/>
                  </a:lnTo>
                  <a:lnTo>
                    <a:pt x="1304" y="85"/>
                  </a:lnTo>
                  <a:lnTo>
                    <a:pt x="851" y="0"/>
                  </a:lnTo>
                  <a:lnTo>
                    <a:pt x="482" y="113"/>
                  </a:lnTo>
                  <a:lnTo>
                    <a:pt x="227" y="25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2" name="Freeform 279"/>
            <p:cNvSpPr>
              <a:spLocks/>
            </p:cNvSpPr>
            <p:nvPr/>
          </p:nvSpPr>
          <p:spPr bwMode="auto">
            <a:xfrm>
              <a:off x="1249" y="1168"/>
              <a:ext cx="1474" cy="964"/>
            </a:xfrm>
            <a:custGeom>
              <a:avLst/>
              <a:gdLst>
                <a:gd name="T0" fmla="*/ 539 w 1474"/>
                <a:gd name="T1" fmla="*/ 482 h 964"/>
                <a:gd name="T2" fmla="*/ 425 w 1474"/>
                <a:gd name="T3" fmla="*/ 283 h 964"/>
                <a:gd name="T4" fmla="*/ 454 w 1474"/>
                <a:gd name="T5" fmla="*/ 0 h 964"/>
                <a:gd name="T6" fmla="*/ 482 w 1474"/>
                <a:gd name="T7" fmla="*/ 283 h 964"/>
                <a:gd name="T8" fmla="*/ 624 w 1474"/>
                <a:gd name="T9" fmla="*/ 453 h 964"/>
                <a:gd name="T10" fmla="*/ 850 w 1474"/>
                <a:gd name="T11" fmla="*/ 340 h 964"/>
                <a:gd name="T12" fmla="*/ 1474 w 1474"/>
                <a:gd name="T13" fmla="*/ 283 h 964"/>
                <a:gd name="T14" fmla="*/ 850 w 1474"/>
                <a:gd name="T15" fmla="*/ 397 h 964"/>
                <a:gd name="T16" fmla="*/ 737 w 1474"/>
                <a:gd name="T17" fmla="*/ 510 h 964"/>
                <a:gd name="T18" fmla="*/ 992 w 1474"/>
                <a:gd name="T19" fmla="*/ 510 h 964"/>
                <a:gd name="T20" fmla="*/ 1162 w 1474"/>
                <a:gd name="T21" fmla="*/ 623 h 964"/>
                <a:gd name="T22" fmla="*/ 1219 w 1474"/>
                <a:gd name="T23" fmla="*/ 765 h 964"/>
                <a:gd name="T24" fmla="*/ 1106 w 1474"/>
                <a:gd name="T25" fmla="*/ 652 h 964"/>
                <a:gd name="T26" fmla="*/ 964 w 1474"/>
                <a:gd name="T27" fmla="*/ 595 h 964"/>
                <a:gd name="T28" fmla="*/ 765 w 1474"/>
                <a:gd name="T29" fmla="*/ 595 h 964"/>
                <a:gd name="T30" fmla="*/ 709 w 1474"/>
                <a:gd name="T31" fmla="*/ 652 h 964"/>
                <a:gd name="T32" fmla="*/ 709 w 1474"/>
                <a:gd name="T33" fmla="*/ 850 h 964"/>
                <a:gd name="T34" fmla="*/ 765 w 1474"/>
                <a:gd name="T35" fmla="*/ 964 h 964"/>
                <a:gd name="T36" fmla="*/ 680 w 1474"/>
                <a:gd name="T37" fmla="*/ 879 h 964"/>
                <a:gd name="T38" fmla="*/ 624 w 1474"/>
                <a:gd name="T39" fmla="*/ 680 h 964"/>
                <a:gd name="T40" fmla="*/ 510 w 1474"/>
                <a:gd name="T41" fmla="*/ 623 h 964"/>
                <a:gd name="T42" fmla="*/ 255 w 1474"/>
                <a:gd name="T43" fmla="*/ 595 h 964"/>
                <a:gd name="T44" fmla="*/ 0 w 1474"/>
                <a:gd name="T45" fmla="*/ 680 h 964"/>
                <a:gd name="T46" fmla="*/ 198 w 1474"/>
                <a:gd name="T47" fmla="*/ 567 h 964"/>
                <a:gd name="T48" fmla="*/ 340 w 1474"/>
                <a:gd name="T49" fmla="*/ 538 h 964"/>
                <a:gd name="T50" fmla="*/ 454 w 1474"/>
                <a:gd name="T51" fmla="*/ 538 h 964"/>
                <a:gd name="T52" fmla="*/ 312 w 1474"/>
                <a:gd name="T53" fmla="*/ 453 h 964"/>
                <a:gd name="T54" fmla="*/ 170 w 1474"/>
                <a:gd name="T55" fmla="*/ 255 h 964"/>
                <a:gd name="T56" fmla="*/ 57 w 1474"/>
                <a:gd name="T57" fmla="*/ 227 h 964"/>
                <a:gd name="T58" fmla="*/ 198 w 1474"/>
                <a:gd name="T59" fmla="*/ 227 h 964"/>
                <a:gd name="T60" fmla="*/ 312 w 1474"/>
                <a:gd name="T61" fmla="*/ 340 h 964"/>
                <a:gd name="T62" fmla="*/ 368 w 1474"/>
                <a:gd name="T63" fmla="*/ 425 h 964"/>
                <a:gd name="T64" fmla="*/ 539 w 1474"/>
                <a:gd name="T65" fmla="*/ 482 h 9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74" h="964">
                  <a:moveTo>
                    <a:pt x="539" y="482"/>
                  </a:moveTo>
                  <a:lnTo>
                    <a:pt x="425" y="283"/>
                  </a:lnTo>
                  <a:lnTo>
                    <a:pt x="454" y="0"/>
                  </a:lnTo>
                  <a:lnTo>
                    <a:pt x="482" y="283"/>
                  </a:lnTo>
                  <a:lnTo>
                    <a:pt x="624" y="453"/>
                  </a:lnTo>
                  <a:lnTo>
                    <a:pt x="850" y="340"/>
                  </a:lnTo>
                  <a:lnTo>
                    <a:pt x="1474" y="283"/>
                  </a:lnTo>
                  <a:lnTo>
                    <a:pt x="850" y="397"/>
                  </a:lnTo>
                  <a:lnTo>
                    <a:pt x="737" y="510"/>
                  </a:lnTo>
                  <a:lnTo>
                    <a:pt x="992" y="510"/>
                  </a:lnTo>
                  <a:lnTo>
                    <a:pt x="1162" y="623"/>
                  </a:lnTo>
                  <a:lnTo>
                    <a:pt x="1219" y="765"/>
                  </a:lnTo>
                  <a:lnTo>
                    <a:pt x="1106" y="652"/>
                  </a:lnTo>
                  <a:lnTo>
                    <a:pt x="964" y="595"/>
                  </a:lnTo>
                  <a:lnTo>
                    <a:pt x="765" y="595"/>
                  </a:lnTo>
                  <a:lnTo>
                    <a:pt x="709" y="652"/>
                  </a:lnTo>
                  <a:lnTo>
                    <a:pt x="709" y="850"/>
                  </a:lnTo>
                  <a:lnTo>
                    <a:pt x="765" y="964"/>
                  </a:lnTo>
                  <a:lnTo>
                    <a:pt x="680" y="879"/>
                  </a:lnTo>
                  <a:lnTo>
                    <a:pt x="624" y="680"/>
                  </a:lnTo>
                  <a:lnTo>
                    <a:pt x="510" y="623"/>
                  </a:lnTo>
                  <a:lnTo>
                    <a:pt x="255" y="595"/>
                  </a:lnTo>
                  <a:lnTo>
                    <a:pt x="0" y="680"/>
                  </a:lnTo>
                  <a:lnTo>
                    <a:pt x="198" y="567"/>
                  </a:lnTo>
                  <a:lnTo>
                    <a:pt x="340" y="538"/>
                  </a:lnTo>
                  <a:lnTo>
                    <a:pt x="454" y="538"/>
                  </a:lnTo>
                  <a:lnTo>
                    <a:pt x="312" y="453"/>
                  </a:lnTo>
                  <a:lnTo>
                    <a:pt x="170" y="255"/>
                  </a:lnTo>
                  <a:lnTo>
                    <a:pt x="57" y="227"/>
                  </a:lnTo>
                  <a:lnTo>
                    <a:pt x="198" y="227"/>
                  </a:lnTo>
                  <a:lnTo>
                    <a:pt x="312" y="340"/>
                  </a:lnTo>
                  <a:lnTo>
                    <a:pt x="368" y="425"/>
                  </a:lnTo>
                  <a:lnTo>
                    <a:pt x="539" y="482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3" name="Freeform 280"/>
            <p:cNvSpPr>
              <a:spLocks/>
            </p:cNvSpPr>
            <p:nvPr/>
          </p:nvSpPr>
          <p:spPr bwMode="auto">
            <a:xfrm>
              <a:off x="1759" y="1650"/>
              <a:ext cx="199" cy="113"/>
            </a:xfrm>
            <a:custGeom>
              <a:avLst/>
              <a:gdLst>
                <a:gd name="T0" fmla="*/ 85 w 199"/>
                <a:gd name="T1" fmla="*/ 0 h 113"/>
                <a:gd name="T2" fmla="*/ 0 w 199"/>
                <a:gd name="T3" fmla="*/ 28 h 113"/>
                <a:gd name="T4" fmla="*/ 29 w 199"/>
                <a:gd name="T5" fmla="*/ 85 h 113"/>
                <a:gd name="T6" fmla="*/ 142 w 199"/>
                <a:gd name="T7" fmla="*/ 113 h 113"/>
                <a:gd name="T8" fmla="*/ 199 w 199"/>
                <a:gd name="T9" fmla="*/ 56 h 113"/>
                <a:gd name="T10" fmla="*/ 142 w 199"/>
                <a:gd name="T11" fmla="*/ 0 h 113"/>
                <a:gd name="T12" fmla="*/ 85 w 199"/>
                <a:gd name="T13" fmla="*/ 0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113">
                  <a:moveTo>
                    <a:pt x="85" y="0"/>
                  </a:moveTo>
                  <a:lnTo>
                    <a:pt x="0" y="28"/>
                  </a:lnTo>
                  <a:lnTo>
                    <a:pt x="29" y="85"/>
                  </a:lnTo>
                  <a:lnTo>
                    <a:pt x="142" y="113"/>
                  </a:lnTo>
                  <a:lnTo>
                    <a:pt x="199" y="56"/>
                  </a:lnTo>
                  <a:lnTo>
                    <a:pt x="14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4" name="Freeform 281"/>
            <p:cNvSpPr>
              <a:spLocks/>
            </p:cNvSpPr>
            <p:nvPr/>
          </p:nvSpPr>
          <p:spPr bwMode="auto">
            <a:xfrm>
              <a:off x="1674" y="2245"/>
              <a:ext cx="1786" cy="1446"/>
            </a:xfrm>
            <a:custGeom>
              <a:avLst/>
              <a:gdLst>
                <a:gd name="T0" fmla="*/ 539 w 1786"/>
                <a:gd name="T1" fmla="*/ 85 h 1446"/>
                <a:gd name="T2" fmla="*/ 114 w 1786"/>
                <a:gd name="T3" fmla="*/ 340 h 1446"/>
                <a:gd name="T4" fmla="*/ 0 w 1786"/>
                <a:gd name="T5" fmla="*/ 709 h 1446"/>
                <a:gd name="T6" fmla="*/ 142 w 1786"/>
                <a:gd name="T7" fmla="*/ 1134 h 1446"/>
                <a:gd name="T8" fmla="*/ 681 w 1786"/>
                <a:gd name="T9" fmla="*/ 1446 h 1446"/>
                <a:gd name="T10" fmla="*/ 1333 w 1786"/>
                <a:gd name="T11" fmla="*/ 1389 h 1446"/>
                <a:gd name="T12" fmla="*/ 1786 w 1786"/>
                <a:gd name="T13" fmla="*/ 879 h 1446"/>
                <a:gd name="T14" fmla="*/ 1758 w 1786"/>
                <a:gd name="T15" fmla="*/ 397 h 1446"/>
                <a:gd name="T16" fmla="*/ 1559 w 1786"/>
                <a:gd name="T17" fmla="*/ 142 h 1446"/>
                <a:gd name="T18" fmla="*/ 1219 w 1786"/>
                <a:gd name="T19" fmla="*/ 0 h 1446"/>
                <a:gd name="T20" fmla="*/ 879 w 1786"/>
                <a:gd name="T21" fmla="*/ 0 h 1446"/>
                <a:gd name="T22" fmla="*/ 539 w 1786"/>
                <a:gd name="T23" fmla="*/ 85 h 144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786" h="1446">
                  <a:moveTo>
                    <a:pt x="539" y="85"/>
                  </a:moveTo>
                  <a:lnTo>
                    <a:pt x="114" y="340"/>
                  </a:lnTo>
                  <a:lnTo>
                    <a:pt x="0" y="709"/>
                  </a:lnTo>
                  <a:lnTo>
                    <a:pt x="142" y="1134"/>
                  </a:lnTo>
                  <a:lnTo>
                    <a:pt x="681" y="1446"/>
                  </a:lnTo>
                  <a:lnTo>
                    <a:pt x="1333" y="1389"/>
                  </a:lnTo>
                  <a:lnTo>
                    <a:pt x="1786" y="879"/>
                  </a:lnTo>
                  <a:lnTo>
                    <a:pt x="1758" y="397"/>
                  </a:lnTo>
                  <a:lnTo>
                    <a:pt x="1559" y="142"/>
                  </a:lnTo>
                  <a:lnTo>
                    <a:pt x="1219" y="0"/>
                  </a:lnTo>
                  <a:lnTo>
                    <a:pt x="879" y="0"/>
                  </a:lnTo>
                  <a:lnTo>
                    <a:pt x="539" y="85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5" name="Freeform 282"/>
            <p:cNvSpPr>
              <a:spLocks/>
            </p:cNvSpPr>
            <p:nvPr/>
          </p:nvSpPr>
          <p:spPr bwMode="auto">
            <a:xfrm>
              <a:off x="1873" y="2217"/>
              <a:ext cx="1389" cy="680"/>
            </a:xfrm>
            <a:custGeom>
              <a:avLst/>
              <a:gdLst>
                <a:gd name="T0" fmla="*/ 538 w 1389"/>
                <a:gd name="T1" fmla="*/ 198 h 680"/>
                <a:gd name="T2" fmla="*/ 368 w 1389"/>
                <a:gd name="T3" fmla="*/ 85 h 680"/>
                <a:gd name="T4" fmla="*/ 141 w 1389"/>
                <a:gd name="T5" fmla="*/ 85 h 680"/>
                <a:gd name="T6" fmla="*/ 28 w 1389"/>
                <a:gd name="T7" fmla="*/ 141 h 680"/>
                <a:gd name="T8" fmla="*/ 170 w 1389"/>
                <a:gd name="T9" fmla="*/ 141 h 680"/>
                <a:gd name="T10" fmla="*/ 368 w 1389"/>
                <a:gd name="T11" fmla="*/ 141 h 680"/>
                <a:gd name="T12" fmla="*/ 482 w 1389"/>
                <a:gd name="T13" fmla="*/ 255 h 680"/>
                <a:gd name="T14" fmla="*/ 340 w 1389"/>
                <a:gd name="T15" fmla="*/ 283 h 680"/>
                <a:gd name="T16" fmla="*/ 226 w 1389"/>
                <a:gd name="T17" fmla="*/ 397 h 680"/>
                <a:gd name="T18" fmla="*/ 0 w 1389"/>
                <a:gd name="T19" fmla="*/ 425 h 680"/>
                <a:gd name="T20" fmla="*/ 255 w 1389"/>
                <a:gd name="T21" fmla="*/ 453 h 680"/>
                <a:gd name="T22" fmla="*/ 397 w 1389"/>
                <a:gd name="T23" fmla="*/ 368 h 680"/>
                <a:gd name="T24" fmla="*/ 595 w 1389"/>
                <a:gd name="T25" fmla="*/ 368 h 680"/>
                <a:gd name="T26" fmla="*/ 595 w 1389"/>
                <a:gd name="T27" fmla="*/ 510 h 680"/>
                <a:gd name="T28" fmla="*/ 850 w 1389"/>
                <a:gd name="T29" fmla="*/ 680 h 680"/>
                <a:gd name="T30" fmla="*/ 680 w 1389"/>
                <a:gd name="T31" fmla="*/ 510 h 680"/>
                <a:gd name="T32" fmla="*/ 708 w 1389"/>
                <a:gd name="T33" fmla="*/ 368 h 680"/>
                <a:gd name="T34" fmla="*/ 850 w 1389"/>
                <a:gd name="T35" fmla="*/ 368 h 680"/>
                <a:gd name="T36" fmla="*/ 1049 w 1389"/>
                <a:gd name="T37" fmla="*/ 283 h 680"/>
                <a:gd name="T38" fmla="*/ 1275 w 1389"/>
                <a:gd name="T39" fmla="*/ 283 h 680"/>
                <a:gd name="T40" fmla="*/ 1389 w 1389"/>
                <a:gd name="T41" fmla="*/ 368 h 680"/>
                <a:gd name="T42" fmla="*/ 1275 w 1389"/>
                <a:gd name="T43" fmla="*/ 226 h 680"/>
                <a:gd name="T44" fmla="*/ 1020 w 1389"/>
                <a:gd name="T45" fmla="*/ 255 h 680"/>
                <a:gd name="T46" fmla="*/ 850 w 1389"/>
                <a:gd name="T47" fmla="*/ 283 h 680"/>
                <a:gd name="T48" fmla="*/ 765 w 1389"/>
                <a:gd name="T49" fmla="*/ 226 h 680"/>
                <a:gd name="T50" fmla="*/ 907 w 1389"/>
                <a:gd name="T51" fmla="*/ 141 h 680"/>
                <a:gd name="T52" fmla="*/ 1219 w 1389"/>
                <a:gd name="T53" fmla="*/ 141 h 680"/>
                <a:gd name="T54" fmla="*/ 1275 w 1389"/>
                <a:gd name="T55" fmla="*/ 56 h 680"/>
                <a:gd name="T56" fmla="*/ 1190 w 1389"/>
                <a:gd name="T57" fmla="*/ 85 h 680"/>
                <a:gd name="T58" fmla="*/ 907 w 1389"/>
                <a:gd name="T59" fmla="*/ 85 h 680"/>
                <a:gd name="T60" fmla="*/ 765 w 1389"/>
                <a:gd name="T61" fmla="*/ 113 h 680"/>
                <a:gd name="T62" fmla="*/ 652 w 1389"/>
                <a:gd name="T63" fmla="*/ 170 h 680"/>
                <a:gd name="T64" fmla="*/ 680 w 1389"/>
                <a:gd name="T65" fmla="*/ 28 h 680"/>
                <a:gd name="T66" fmla="*/ 793 w 1389"/>
                <a:gd name="T67" fmla="*/ 0 h 680"/>
                <a:gd name="T68" fmla="*/ 652 w 1389"/>
                <a:gd name="T69" fmla="*/ 0 h 680"/>
                <a:gd name="T70" fmla="*/ 623 w 1389"/>
                <a:gd name="T71" fmla="*/ 56 h 680"/>
                <a:gd name="T72" fmla="*/ 538 w 1389"/>
                <a:gd name="T73" fmla="*/ 198 h 68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89" h="680">
                  <a:moveTo>
                    <a:pt x="538" y="198"/>
                  </a:moveTo>
                  <a:lnTo>
                    <a:pt x="368" y="85"/>
                  </a:lnTo>
                  <a:lnTo>
                    <a:pt x="141" y="85"/>
                  </a:lnTo>
                  <a:lnTo>
                    <a:pt x="28" y="141"/>
                  </a:lnTo>
                  <a:lnTo>
                    <a:pt x="170" y="141"/>
                  </a:lnTo>
                  <a:lnTo>
                    <a:pt x="368" y="141"/>
                  </a:lnTo>
                  <a:lnTo>
                    <a:pt x="482" y="255"/>
                  </a:lnTo>
                  <a:lnTo>
                    <a:pt x="340" y="283"/>
                  </a:lnTo>
                  <a:lnTo>
                    <a:pt x="226" y="397"/>
                  </a:lnTo>
                  <a:lnTo>
                    <a:pt x="0" y="425"/>
                  </a:lnTo>
                  <a:lnTo>
                    <a:pt x="255" y="453"/>
                  </a:lnTo>
                  <a:lnTo>
                    <a:pt x="397" y="368"/>
                  </a:lnTo>
                  <a:lnTo>
                    <a:pt x="595" y="368"/>
                  </a:lnTo>
                  <a:lnTo>
                    <a:pt x="595" y="510"/>
                  </a:lnTo>
                  <a:lnTo>
                    <a:pt x="850" y="680"/>
                  </a:lnTo>
                  <a:lnTo>
                    <a:pt x="680" y="510"/>
                  </a:lnTo>
                  <a:lnTo>
                    <a:pt x="708" y="368"/>
                  </a:lnTo>
                  <a:lnTo>
                    <a:pt x="850" y="368"/>
                  </a:lnTo>
                  <a:lnTo>
                    <a:pt x="1049" y="283"/>
                  </a:lnTo>
                  <a:lnTo>
                    <a:pt x="1275" y="283"/>
                  </a:lnTo>
                  <a:lnTo>
                    <a:pt x="1389" y="368"/>
                  </a:lnTo>
                  <a:lnTo>
                    <a:pt x="1275" y="226"/>
                  </a:lnTo>
                  <a:lnTo>
                    <a:pt x="1020" y="255"/>
                  </a:lnTo>
                  <a:lnTo>
                    <a:pt x="850" y="283"/>
                  </a:lnTo>
                  <a:lnTo>
                    <a:pt x="765" y="226"/>
                  </a:lnTo>
                  <a:lnTo>
                    <a:pt x="907" y="141"/>
                  </a:lnTo>
                  <a:lnTo>
                    <a:pt x="1219" y="141"/>
                  </a:lnTo>
                  <a:lnTo>
                    <a:pt x="1275" y="56"/>
                  </a:lnTo>
                  <a:lnTo>
                    <a:pt x="1190" y="85"/>
                  </a:lnTo>
                  <a:lnTo>
                    <a:pt x="907" y="85"/>
                  </a:lnTo>
                  <a:lnTo>
                    <a:pt x="765" y="113"/>
                  </a:lnTo>
                  <a:lnTo>
                    <a:pt x="652" y="170"/>
                  </a:lnTo>
                  <a:lnTo>
                    <a:pt x="680" y="28"/>
                  </a:lnTo>
                  <a:lnTo>
                    <a:pt x="793" y="0"/>
                  </a:lnTo>
                  <a:lnTo>
                    <a:pt x="652" y="0"/>
                  </a:lnTo>
                  <a:lnTo>
                    <a:pt x="623" y="56"/>
                  </a:lnTo>
                  <a:lnTo>
                    <a:pt x="538" y="198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6" name="Freeform 283"/>
            <p:cNvSpPr>
              <a:spLocks/>
            </p:cNvSpPr>
            <p:nvPr/>
          </p:nvSpPr>
          <p:spPr bwMode="auto">
            <a:xfrm>
              <a:off x="2383" y="2415"/>
              <a:ext cx="198" cy="142"/>
            </a:xfrm>
            <a:custGeom>
              <a:avLst/>
              <a:gdLst>
                <a:gd name="T0" fmla="*/ 85 w 198"/>
                <a:gd name="T1" fmla="*/ 0 h 142"/>
                <a:gd name="T2" fmla="*/ 0 w 198"/>
                <a:gd name="T3" fmla="*/ 85 h 142"/>
                <a:gd name="T4" fmla="*/ 85 w 198"/>
                <a:gd name="T5" fmla="*/ 142 h 142"/>
                <a:gd name="T6" fmla="*/ 198 w 198"/>
                <a:gd name="T7" fmla="*/ 114 h 142"/>
                <a:gd name="T8" fmla="*/ 198 w 198"/>
                <a:gd name="T9" fmla="*/ 57 h 142"/>
                <a:gd name="T10" fmla="*/ 85 w 198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142">
                  <a:moveTo>
                    <a:pt x="85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198" y="114"/>
                  </a:lnTo>
                  <a:lnTo>
                    <a:pt x="198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8000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7" name="Freeform 284"/>
            <p:cNvSpPr>
              <a:spLocks/>
            </p:cNvSpPr>
            <p:nvPr/>
          </p:nvSpPr>
          <p:spPr bwMode="auto">
            <a:xfrm>
              <a:off x="3148" y="2699"/>
              <a:ext cx="170" cy="141"/>
            </a:xfrm>
            <a:custGeom>
              <a:avLst/>
              <a:gdLst>
                <a:gd name="T0" fmla="*/ 57 w 170"/>
                <a:gd name="T1" fmla="*/ 0 h 141"/>
                <a:gd name="T2" fmla="*/ 0 w 170"/>
                <a:gd name="T3" fmla="*/ 85 h 141"/>
                <a:gd name="T4" fmla="*/ 85 w 170"/>
                <a:gd name="T5" fmla="*/ 141 h 141"/>
                <a:gd name="T6" fmla="*/ 170 w 170"/>
                <a:gd name="T7" fmla="*/ 85 h 141"/>
                <a:gd name="T8" fmla="*/ 142 w 170"/>
                <a:gd name="T9" fmla="*/ 0 h 141"/>
                <a:gd name="T10" fmla="*/ 57 w 170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" h="141">
                  <a:moveTo>
                    <a:pt x="57" y="0"/>
                  </a:moveTo>
                  <a:lnTo>
                    <a:pt x="0" y="85"/>
                  </a:lnTo>
                  <a:lnTo>
                    <a:pt x="85" y="141"/>
                  </a:lnTo>
                  <a:lnTo>
                    <a:pt x="170" y="85"/>
                  </a:lnTo>
                  <a:lnTo>
                    <a:pt x="14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8" name="Freeform 285"/>
            <p:cNvSpPr>
              <a:spLocks/>
            </p:cNvSpPr>
            <p:nvPr/>
          </p:nvSpPr>
          <p:spPr bwMode="auto">
            <a:xfrm>
              <a:off x="3205" y="2869"/>
              <a:ext cx="142" cy="425"/>
            </a:xfrm>
            <a:custGeom>
              <a:avLst/>
              <a:gdLst>
                <a:gd name="T0" fmla="*/ 85 w 142"/>
                <a:gd name="T1" fmla="*/ 0 h 425"/>
                <a:gd name="T2" fmla="*/ 0 w 142"/>
                <a:gd name="T3" fmla="*/ 56 h 425"/>
                <a:gd name="T4" fmla="*/ 57 w 142"/>
                <a:gd name="T5" fmla="*/ 198 h 425"/>
                <a:gd name="T6" fmla="*/ 0 w 142"/>
                <a:gd name="T7" fmla="*/ 340 h 425"/>
                <a:gd name="T8" fmla="*/ 28 w 142"/>
                <a:gd name="T9" fmla="*/ 425 h 425"/>
                <a:gd name="T10" fmla="*/ 113 w 142"/>
                <a:gd name="T11" fmla="*/ 340 h 425"/>
                <a:gd name="T12" fmla="*/ 142 w 142"/>
                <a:gd name="T13" fmla="*/ 170 h 425"/>
                <a:gd name="T14" fmla="*/ 85 w 142"/>
                <a:gd name="T15" fmla="*/ 0 h 4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2" h="425">
                  <a:moveTo>
                    <a:pt x="85" y="0"/>
                  </a:moveTo>
                  <a:lnTo>
                    <a:pt x="0" y="56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13" y="340"/>
                  </a:lnTo>
                  <a:lnTo>
                    <a:pt x="142" y="17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9" name="Freeform 286"/>
            <p:cNvSpPr>
              <a:spLocks/>
            </p:cNvSpPr>
            <p:nvPr/>
          </p:nvSpPr>
          <p:spPr bwMode="auto">
            <a:xfrm>
              <a:off x="1050" y="1905"/>
              <a:ext cx="142" cy="142"/>
            </a:xfrm>
            <a:custGeom>
              <a:avLst/>
              <a:gdLst>
                <a:gd name="T0" fmla="*/ 114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142 w 142"/>
                <a:gd name="T7" fmla="*/ 113 h 142"/>
                <a:gd name="T8" fmla="*/ 142 w 142"/>
                <a:gd name="T9" fmla="*/ 28 h 142"/>
                <a:gd name="T10" fmla="*/ 114 w 142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142">
                  <a:moveTo>
                    <a:pt x="114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" name="Freeform 287"/>
            <p:cNvSpPr>
              <a:spLocks/>
            </p:cNvSpPr>
            <p:nvPr/>
          </p:nvSpPr>
          <p:spPr bwMode="auto">
            <a:xfrm>
              <a:off x="1050" y="2075"/>
              <a:ext cx="171" cy="397"/>
            </a:xfrm>
            <a:custGeom>
              <a:avLst/>
              <a:gdLst>
                <a:gd name="T0" fmla="*/ 0 w 171"/>
                <a:gd name="T1" fmla="*/ 57 h 397"/>
                <a:gd name="T2" fmla="*/ 29 w 171"/>
                <a:gd name="T3" fmla="*/ 255 h 397"/>
                <a:gd name="T4" fmla="*/ 86 w 171"/>
                <a:gd name="T5" fmla="*/ 368 h 397"/>
                <a:gd name="T6" fmla="*/ 171 w 171"/>
                <a:gd name="T7" fmla="*/ 397 h 397"/>
                <a:gd name="T8" fmla="*/ 171 w 171"/>
                <a:gd name="T9" fmla="*/ 283 h 397"/>
                <a:gd name="T10" fmla="*/ 86 w 171"/>
                <a:gd name="T11" fmla="*/ 198 h 397"/>
                <a:gd name="T12" fmla="*/ 86 w 171"/>
                <a:gd name="T13" fmla="*/ 0 h 397"/>
                <a:gd name="T14" fmla="*/ 0 w 171"/>
                <a:gd name="T15" fmla="*/ 57 h 3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1" h="397">
                  <a:moveTo>
                    <a:pt x="0" y="57"/>
                  </a:moveTo>
                  <a:lnTo>
                    <a:pt x="29" y="255"/>
                  </a:lnTo>
                  <a:lnTo>
                    <a:pt x="86" y="368"/>
                  </a:lnTo>
                  <a:lnTo>
                    <a:pt x="171" y="397"/>
                  </a:lnTo>
                  <a:lnTo>
                    <a:pt x="171" y="283"/>
                  </a:lnTo>
                  <a:lnTo>
                    <a:pt x="86" y="198"/>
                  </a:lnTo>
                  <a:lnTo>
                    <a:pt x="8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1" name="グループ化 410"/>
          <p:cNvGrpSpPr/>
          <p:nvPr/>
        </p:nvGrpSpPr>
        <p:grpSpPr>
          <a:xfrm>
            <a:off x="7814086" y="866677"/>
            <a:ext cx="1528509" cy="1359355"/>
            <a:chOff x="4126992" y="2773680"/>
            <a:chExt cx="2356235" cy="2095480"/>
          </a:xfrm>
        </p:grpSpPr>
        <p:grpSp>
          <p:nvGrpSpPr>
            <p:cNvPr id="412" name="グループ化 411"/>
            <p:cNvGrpSpPr/>
            <p:nvPr/>
          </p:nvGrpSpPr>
          <p:grpSpPr>
            <a:xfrm>
              <a:off x="4126992" y="2773680"/>
              <a:ext cx="1615440" cy="1584960"/>
              <a:chOff x="4126992" y="2773680"/>
              <a:chExt cx="1615440" cy="1584960"/>
            </a:xfrm>
          </p:grpSpPr>
          <p:sp>
            <p:nvSpPr>
              <p:cNvPr id="419" name="フリーフォーム 418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0" name="フリーフォーム 419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1" name="フリーフォーム 420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solidFill>
                <a:srgbClr val="99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2" name="フリーフォーム 421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 422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/>
            <p:cNvGrpSpPr/>
            <p:nvPr/>
          </p:nvGrpSpPr>
          <p:grpSpPr>
            <a:xfrm rot="597895" flipH="1">
              <a:off x="4916952" y="3332438"/>
              <a:ext cx="1566275" cy="1536722"/>
              <a:chOff x="4126992" y="2773680"/>
              <a:chExt cx="1615440" cy="1584960"/>
            </a:xfrm>
          </p:grpSpPr>
          <p:sp>
            <p:nvSpPr>
              <p:cNvPr id="414" name="フリーフォーム 413"/>
              <p:cNvSpPr/>
              <p:nvPr/>
            </p:nvSpPr>
            <p:spPr bwMode="auto">
              <a:xfrm>
                <a:off x="4126992" y="2773680"/>
                <a:ext cx="1615440" cy="1584960"/>
              </a:xfrm>
              <a:custGeom>
                <a:avLst/>
                <a:gdLst>
                  <a:gd name="connsiteX0" fmla="*/ 286512 w 1615440"/>
                  <a:gd name="connsiteY0" fmla="*/ 128016 h 1584960"/>
                  <a:gd name="connsiteX1" fmla="*/ 0 w 1615440"/>
                  <a:gd name="connsiteY1" fmla="*/ 542544 h 1584960"/>
                  <a:gd name="connsiteX2" fmla="*/ 24384 w 1615440"/>
                  <a:gd name="connsiteY2" fmla="*/ 1115568 h 1584960"/>
                  <a:gd name="connsiteX3" fmla="*/ 231648 w 1615440"/>
                  <a:gd name="connsiteY3" fmla="*/ 1426464 h 1584960"/>
                  <a:gd name="connsiteX4" fmla="*/ 560832 w 1615440"/>
                  <a:gd name="connsiteY4" fmla="*/ 1499616 h 1584960"/>
                  <a:gd name="connsiteX5" fmla="*/ 755904 w 1615440"/>
                  <a:gd name="connsiteY5" fmla="*/ 1584960 h 1584960"/>
                  <a:gd name="connsiteX6" fmla="*/ 1213104 w 1615440"/>
                  <a:gd name="connsiteY6" fmla="*/ 1505712 h 1584960"/>
                  <a:gd name="connsiteX7" fmla="*/ 1450848 w 1615440"/>
                  <a:gd name="connsiteY7" fmla="*/ 1188720 h 1584960"/>
                  <a:gd name="connsiteX8" fmla="*/ 1615440 w 1615440"/>
                  <a:gd name="connsiteY8" fmla="*/ 688848 h 1584960"/>
                  <a:gd name="connsiteX9" fmla="*/ 1493520 w 1615440"/>
                  <a:gd name="connsiteY9" fmla="*/ 304800 h 1584960"/>
                  <a:gd name="connsiteX10" fmla="*/ 1182624 w 1615440"/>
                  <a:gd name="connsiteY10" fmla="*/ 109728 h 1584960"/>
                  <a:gd name="connsiteX11" fmla="*/ 743712 w 1615440"/>
                  <a:gd name="connsiteY11" fmla="*/ 0 h 1584960"/>
                  <a:gd name="connsiteX12" fmla="*/ 286512 w 1615440"/>
                  <a:gd name="connsiteY12" fmla="*/ 128016 h 158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15440" h="1584960">
                    <a:moveTo>
                      <a:pt x="286512" y="128016"/>
                    </a:moveTo>
                    <a:lnTo>
                      <a:pt x="0" y="542544"/>
                    </a:lnTo>
                    <a:lnTo>
                      <a:pt x="24384" y="1115568"/>
                    </a:lnTo>
                    <a:lnTo>
                      <a:pt x="231648" y="1426464"/>
                    </a:lnTo>
                    <a:lnTo>
                      <a:pt x="560832" y="1499616"/>
                    </a:lnTo>
                    <a:lnTo>
                      <a:pt x="755904" y="1584960"/>
                    </a:lnTo>
                    <a:lnTo>
                      <a:pt x="1213104" y="1505712"/>
                    </a:lnTo>
                    <a:lnTo>
                      <a:pt x="1450848" y="1188720"/>
                    </a:lnTo>
                    <a:lnTo>
                      <a:pt x="1615440" y="688848"/>
                    </a:lnTo>
                    <a:lnTo>
                      <a:pt x="1493520" y="304800"/>
                    </a:lnTo>
                    <a:lnTo>
                      <a:pt x="1182624" y="109728"/>
                    </a:lnTo>
                    <a:lnTo>
                      <a:pt x="743712" y="0"/>
                    </a:lnTo>
                    <a:lnTo>
                      <a:pt x="286512" y="128016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5" name="フリーフォーム 414"/>
              <p:cNvSpPr/>
              <p:nvPr/>
            </p:nvSpPr>
            <p:spPr bwMode="auto">
              <a:xfrm>
                <a:off x="4949952" y="2938272"/>
                <a:ext cx="524256" cy="292608"/>
              </a:xfrm>
              <a:custGeom>
                <a:avLst/>
                <a:gdLst>
                  <a:gd name="connsiteX0" fmla="*/ 0 w 524256"/>
                  <a:gd name="connsiteY0" fmla="*/ 0 h 292608"/>
                  <a:gd name="connsiteX1" fmla="*/ 97536 w 524256"/>
                  <a:gd name="connsiteY1" fmla="*/ 207264 h 292608"/>
                  <a:gd name="connsiteX2" fmla="*/ 256032 w 524256"/>
                  <a:gd name="connsiteY2" fmla="*/ 292608 h 292608"/>
                  <a:gd name="connsiteX3" fmla="*/ 524256 w 524256"/>
                  <a:gd name="connsiteY3" fmla="*/ 286512 h 292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4256" h="292608">
                    <a:moveTo>
                      <a:pt x="0" y="0"/>
                    </a:moveTo>
                    <a:lnTo>
                      <a:pt x="97536" y="207264"/>
                    </a:lnTo>
                    <a:lnTo>
                      <a:pt x="256032" y="292608"/>
                    </a:lnTo>
                    <a:lnTo>
                      <a:pt x="524256" y="286512"/>
                    </a:lnTo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6" name="フリーフォーム 415"/>
              <p:cNvSpPr/>
              <p:nvPr/>
            </p:nvSpPr>
            <p:spPr bwMode="auto">
              <a:xfrm>
                <a:off x="5120640" y="2773680"/>
                <a:ext cx="353568" cy="432816"/>
              </a:xfrm>
              <a:custGeom>
                <a:avLst/>
                <a:gdLst>
                  <a:gd name="connsiteX0" fmla="*/ 0 w 353568"/>
                  <a:gd name="connsiteY0" fmla="*/ 420624 h 432816"/>
                  <a:gd name="connsiteX1" fmla="*/ 67056 w 353568"/>
                  <a:gd name="connsiteY1" fmla="*/ 201168 h 432816"/>
                  <a:gd name="connsiteX2" fmla="*/ 152400 w 353568"/>
                  <a:gd name="connsiteY2" fmla="*/ 48768 h 432816"/>
                  <a:gd name="connsiteX3" fmla="*/ 268224 w 353568"/>
                  <a:gd name="connsiteY3" fmla="*/ 0 h 432816"/>
                  <a:gd name="connsiteX4" fmla="*/ 341376 w 353568"/>
                  <a:gd name="connsiteY4" fmla="*/ 42672 h 432816"/>
                  <a:gd name="connsiteX5" fmla="*/ 353568 w 353568"/>
                  <a:gd name="connsiteY5" fmla="*/ 103632 h 432816"/>
                  <a:gd name="connsiteX6" fmla="*/ 188976 w 353568"/>
                  <a:gd name="connsiteY6" fmla="*/ 170688 h 432816"/>
                  <a:gd name="connsiteX7" fmla="*/ 103632 w 353568"/>
                  <a:gd name="connsiteY7" fmla="*/ 274320 h 432816"/>
                  <a:gd name="connsiteX8" fmla="*/ 48768 w 353568"/>
                  <a:gd name="connsiteY8" fmla="*/ 432816 h 432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568" h="432816">
                    <a:moveTo>
                      <a:pt x="0" y="420624"/>
                    </a:moveTo>
                    <a:lnTo>
                      <a:pt x="67056" y="201168"/>
                    </a:lnTo>
                    <a:lnTo>
                      <a:pt x="152400" y="48768"/>
                    </a:lnTo>
                    <a:lnTo>
                      <a:pt x="268224" y="0"/>
                    </a:lnTo>
                    <a:lnTo>
                      <a:pt x="341376" y="42672"/>
                    </a:lnTo>
                    <a:lnTo>
                      <a:pt x="353568" y="103632"/>
                    </a:lnTo>
                    <a:lnTo>
                      <a:pt x="188976" y="170688"/>
                    </a:lnTo>
                    <a:lnTo>
                      <a:pt x="103632" y="274320"/>
                    </a:lnTo>
                    <a:lnTo>
                      <a:pt x="48768" y="432816"/>
                    </a:lnTo>
                  </a:path>
                </a:pathLst>
              </a:custGeom>
              <a:solidFill>
                <a:srgbClr val="99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7" name="フリーフォーム 416"/>
              <p:cNvSpPr/>
              <p:nvPr/>
            </p:nvSpPr>
            <p:spPr bwMode="auto">
              <a:xfrm>
                <a:off x="4425696" y="2962656"/>
                <a:ext cx="170688" cy="140208"/>
              </a:xfrm>
              <a:custGeom>
                <a:avLst/>
                <a:gdLst>
                  <a:gd name="connsiteX0" fmla="*/ 146304 w 170688"/>
                  <a:gd name="connsiteY0" fmla="*/ 0 h 140208"/>
                  <a:gd name="connsiteX1" fmla="*/ 12192 w 170688"/>
                  <a:gd name="connsiteY1" fmla="*/ 24384 h 140208"/>
                  <a:gd name="connsiteX2" fmla="*/ 0 w 170688"/>
                  <a:gd name="connsiteY2" fmla="*/ 121920 h 140208"/>
                  <a:gd name="connsiteX3" fmla="*/ 115824 w 170688"/>
                  <a:gd name="connsiteY3" fmla="*/ 140208 h 140208"/>
                  <a:gd name="connsiteX4" fmla="*/ 170688 w 170688"/>
                  <a:gd name="connsiteY4" fmla="*/ 60960 h 140208"/>
                  <a:gd name="connsiteX5" fmla="*/ 146304 w 170688"/>
                  <a:gd name="connsiteY5" fmla="*/ 0 h 14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0688" h="140208">
                    <a:moveTo>
                      <a:pt x="146304" y="0"/>
                    </a:moveTo>
                    <a:lnTo>
                      <a:pt x="12192" y="24384"/>
                    </a:lnTo>
                    <a:lnTo>
                      <a:pt x="0" y="121920"/>
                    </a:lnTo>
                    <a:lnTo>
                      <a:pt x="115824" y="140208"/>
                    </a:lnTo>
                    <a:lnTo>
                      <a:pt x="170688" y="60960"/>
                    </a:lnTo>
                    <a:lnTo>
                      <a:pt x="14630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 417"/>
              <p:cNvSpPr/>
              <p:nvPr/>
            </p:nvSpPr>
            <p:spPr bwMode="auto">
              <a:xfrm>
                <a:off x="4206240" y="3176016"/>
                <a:ext cx="188976" cy="487680"/>
              </a:xfrm>
              <a:custGeom>
                <a:avLst/>
                <a:gdLst>
                  <a:gd name="connsiteX0" fmla="*/ 188976 w 188976"/>
                  <a:gd name="connsiteY0" fmla="*/ 0 h 487680"/>
                  <a:gd name="connsiteX1" fmla="*/ 109728 w 188976"/>
                  <a:gd name="connsiteY1" fmla="*/ 0 h 487680"/>
                  <a:gd name="connsiteX2" fmla="*/ 18288 w 188976"/>
                  <a:gd name="connsiteY2" fmla="*/ 121920 h 487680"/>
                  <a:gd name="connsiteX3" fmla="*/ 0 w 188976"/>
                  <a:gd name="connsiteY3" fmla="*/ 390144 h 487680"/>
                  <a:gd name="connsiteX4" fmla="*/ 67056 w 188976"/>
                  <a:gd name="connsiteY4" fmla="*/ 487680 h 487680"/>
                  <a:gd name="connsiteX5" fmla="*/ 103632 w 188976"/>
                  <a:gd name="connsiteY5" fmla="*/ 396240 h 487680"/>
                  <a:gd name="connsiteX6" fmla="*/ 85344 w 188976"/>
                  <a:gd name="connsiteY6" fmla="*/ 170688 h 487680"/>
                  <a:gd name="connsiteX7" fmla="*/ 146304 w 188976"/>
                  <a:gd name="connsiteY7" fmla="*/ 67056 h 487680"/>
                  <a:gd name="connsiteX8" fmla="*/ 188976 w 188976"/>
                  <a:gd name="connsiteY8" fmla="*/ 0 h 48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976" h="487680">
                    <a:moveTo>
                      <a:pt x="188976" y="0"/>
                    </a:moveTo>
                    <a:lnTo>
                      <a:pt x="109728" y="0"/>
                    </a:lnTo>
                    <a:lnTo>
                      <a:pt x="18288" y="121920"/>
                    </a:lnTo>
                    <a:lnTo>
                      <a:pt x="0" y="390144"/>
                    </a:lnTo>
                    <a:lnTo>
                      <a:pt x="67056" y="487680"/>
                    </a:lnTo>
                    <a:lnTo>
                      <a:pt x="103632" y="396240"/>
                    </a:lnTo>
                    <a:lnTo>
                      <a:pt x="85344" y="170688"/>
                    </a:lnTo>
                    <a:lnTo>
                      <a:pt x="146304" y="67056"/>
                    </a:lnTo>
                    <a:lnTo>
                      <a:pt x="188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4" name="グループ化 423"/>
          <p:cNvGrpSpPr/>
          <p:nvPr/>
        </p:nvGrpSpPr>
        <p:grpSpPr>
          <a:xfrm>
            <a:off x="366912" y="3098085"/>
            <a:ext cx="1717150" cy="879650"/>
            <a:chOff x="2598420" y="1912620"/>
            <a:chExt cx="7139940" cy="3657600"/>
          </a:xfrm>
        </p:grpSpPr>
        <p:sp>
          <p:nvSpPr>
            <p:cNvPr id="425" name="フリーフォーム 424"/>
            <p:cNvSpPr/>
            <p:nvPr/>
          </p:nvSpPr>
          <p:spPr bwMode="auto">
            <a:xfrm>
              <a:off x="3261360" y="1912620"/>
              <a:ext cx="5036820" cy="3657600"/>
            </a:xfrm>
            <a:custGeom>
              <a:avLst/>
              <a:gdLst>
                <a:gd name="connsiteX0" fmla="*/ 0 w 5036820"/>
                <a:gd name="connsiteY0" fmla="*/ 1501140 h 3657600"/>
                <a:gd name="connsiteX1" fmla="*/ 266700 w 5036820"/>
                <a:gd name="connsiteY1" fmla="*/ 731520 h 3657600"/>
                <a:gd name="connsiteX2" fmla="*/ 1676400 w 5036820"/>
                <a:gd name="connsiteY2" fmla="*/ 0 h 3657600"/>
                <a:gd name="connsiteX3" fmla="*/ 3505200 w 5036820"/>
                <a:gd name="connsiteY3" fmla="*/ 220980 h 3657600"/>
                <a:gd name="connsiteX4" fmla="*/ 4701540 w 5036820"/>
                <a:gd name="connsiteY4" fmla="*/ 746760 h 3657600"/>
                <a:gd name="connsiteX5" fmla="*/ 5036820 w 5036820"/>
                <a:gd name="connsiteY5" fmla="*/ 1348740 h 3657600"/>
                <a:gd name="connsiteX6" fmla="*/ 4800600 w 5036820"/>
                <a:gd name="connsiteY6" fmla="*/ 1554480 h 3657600"/>
                <a:gd name="connsiteX7" fmla="*/ 4823460 w 5036820"/>
                <a:gd name="connsiteY7" fmla="*/ 2087880 h 3657600"/>
                <a:gd name="connsiteX8" fmla="*/ 4130040 w 5036820"/>
                <a:gd name="connsiteY8" fmla="*/ 3131820 h 3657600"/>
                <a:gd name="connsiteX9" fmla="*/ 2392680 w 5036820"/>
                <a:gd name="connsiteY9" fmla="*/ 3657600 h 3657600"/>
                <a:gd name="connsiteX10" fmla="*/ 624840 w 5036820"/>
                <a:gd name="connsiteY10" fmla="*/ 3230880 h 3657600"/>
                <a:gd name="connsiteX11" fmla="*/ 129540 w 5036820"/>
                <a:gd name="connsiteY11" fmla="*/ 2545080 h 3657600"/>
                <a:gd name="connsiteX12" fmla="*/ 0 w 5036820"/>
                <a:gd name="connsiteY12" fmla="*/ 150114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36820" h="3657600">
                  <a:moveTo>
                    <a:pt x="0" y="1501140"/>
                  </a:moveTo>
                  <a:lnTo>
                    <a:pt x="266700" y="731520"/>
                  </a:lnTo>
                  <a:lnTo>
                    <a:pt x="1676400" y="0"/>
                  </a:lnTo>
                  <a:lnTo>
                    <a:pt x="3505200" y="220980"/>
                  </a:lnTo>
                  <a:lnTo>
                    <a:pt x="4701540" y="746760"/>
                  </a:lnTo>
                  <a:lnTo>
                    <a:pt x="5036820" y="1348740"/>
                  </a:lnTo>
                  <a:lnTo>
                    <a:pt x="4800600" y="1554480"/>
                  </a:lnTo>
                  <a:lnTo>
                    <a:pt x="4823460" y="2087880"/>
                  </a:lnTo>
                  <a:lnTo>
                    <a:pt x="4130040" y="3131820"/>
                  </a:lnTo>
                  <a:lnTo>
                    <a:pt x="2392680" y="3657600"/>
                  </a:lnTo>
                  <a:lnTo>
                    <a:pt x="624840" y="3230880"/>
                  </a:lnTo>
                  <a:lnTo>
                    <a:pt x="129540" y="2545080"/>
                  </a:lnTo>
                  <a:lnTo>
                    <a:pt x="0" y="150114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フリーフォーム 425"/>
            <p:cNvSpPr/>
            <p:nvPr/>
          </p:nvSpPr>
          <p:spPr bwMode="auto">
            <a:xfrm>
              <a:off x="8709660" y="2308860"/>
              <a:ext cx="1028700" cy="1729740"/>
            </a:xfrm>
            <a:custGeom>
              <a:avLst/>
              <a:gdLst>
                <a:gd name="connsiteX0" fmla="*/ 60960 w 1028700"/>
                <a:gd name="connsiteY0" fmla="*/ 533400 h 1729740"/>
                <a:gd name="connsiteX1" fmla="*/ 822960 w 1028700"/>
                <a:gd name="connsiteY1" fmla="*/ 0 h 1729740"/>
                <a:gd name="connsiteX2" fmla="*/ 777240 w 1028700"/>
                <a:gd name="connsiteY2" fmla="*/ 266700 h 1729740"/>
                <a:gd name="connsiteX3" fmla="*/ 937260 w 1028700"/>
                <a:gd name="connsiteY3" fmla="*/ 579120 h 1729740"/>
                <a:gd name="connsiteX4" fmla="*/ 822960 w 1028700"/>
                <a:gd name="connsiteY4" fmla="*/ 701040 h 1729740"/>
                <a:gd name="connsiteX5" fmla="*/ 1028700 w 1028700"/>
                <a:gd name="connsiteY5" fmla="*/ 1181100 h 1729740"/>
                <a:gd name="connsiteX6" fmla="*/ 822960 w 1028700"/>
                <a:gd name="connsiteY6" fmla="*/ 1386840 h 1729740"/>
                <a:gd name="connsiteX7" fmla="*/ 655320 w 1028700"/>
                <a:gd name="connsiteY7" fmla="*/ 1729740 h 1729740"/>
                <a:gd name="connsiteX8" fmla="*/ 0 w 1028700"/>
                <a:gd name="connsiteY8" fmla="*/ 1447800 h 1729740"/>
                <a:gd name="connsiteX9" fmla="*/ 60960 w 1028700"/>
                <a:gd name="connsiteY9" fmla="*/ 53340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8700" h="1729740">
                  <a:moveTo>
                    <a:pt x="60960" y="533400"/>
                  </a:moveTo>
                  <a:lnTo>
                    <a:pt x="822960" y="0"/>
                  </a:lnTo>
                  <a:lnTo>
                    <a:pt x="777240" y="266700"/>
                  </a:lnTo>
                  <a:lnTo>
                    <a:pt x="937260" y="579120"/>
                  </a:lnTo>
                  <a:lnTo>
                    <a:pt x="822960" y="701040"/>
                  </a:lnTo>
                  <a:lnTo>
                    <a:pt x="1028700" y="1181100"/>
                  </a:lnTo>
                  <a:lnTo>
                    <a:pt x="822960" y="1386840"/>
                  </a:lnTo>
                  <a:lnTo>
                    <a:pt x="655320" y="1729740"/>
                  </a:lnTo>
                  <a:lnTo>
                    <a:pt x="0" y="1447800"/>
                  </a:lnTo>
                  <a:lnTo>
                    <a:pt x="60960" y="53340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 426"/>
            <p:cNvSpPr/>
            <p:nvPr/>
          </p:nvSpPr>
          <p:spPr bwMode="auto">
            <a:xfrm>
              <a:off x="2758440" y="2278380"/>
              <a:ext cx="6393180" cy="2910840"/>
            </a:xfrm>
            <a:custGeom>
              <a:avLst/>
              <a:gdLst>
                <a:gd name="connsiteX0" fmla="*/ 0 w 6393180"/>
                <a:gd name="connsiteY0" fmla="*/ 1874520 h 2910840"/>
                <a:gd name="connsiteX1" fmla="*/ 0 w 6393180"/>
                <a:gd name="connsiteY1" fmla="*/ 1874520 h 2910840"/>
                <a:gd name="connsiteX2" fmla="*/ 60960 w 6393180"/>
                <a:gd name="connsiteY2" fmla="*/ 1760220 h 2910840"/>
                <a:gd name="connsiteX3" fmla="*/ 563880 w 6393180"/>
                <a:gd name="connsiteY3" fmla="*/ 998220 h 2910840"/>
                <a:gd name="connsiteX4" fmla="*/ 1699260 w 6393180"/>
                <a:gd name="connsiteY4" fmla="*/ 152400 h 2910840"/>
                <a:gd name="connsiteX5" fmla="*/ 3032760 w 6393180"/>
                <a:gd name="connsiteY5" fmla="*/ 0 h 2910840"/>
                <a:gd name="connsiteX6" fmla="*/ 4831080 w 6393180"/>
                <a:gd name="connsiteY6" fmla="*/ 441960 h 2910840"/>
                <a:gd name="connsiteX7" fmla="*/ 5524500 w 6393180"/>
                <a:gd name="connsiteY7" fmla="*/ 845820 h 2910840"/>
                <a:gd name="connsiteX8" fmla="*/ 6019800 w 6393180"/>
                <a:gd name="connsiteY8" fmla="*/ 556260 h 2910840"/>
                <a:gd name="connsiteX9" fmla="*/ 6393180 w 6393180"/>
                <a:gd name="connsiteY9" fmla="*/ 861060 h 2910840"/>
                <a:gd name="connsiteX10" fmla="*/ 5951220 w 6393180"/>
                <a:gd name="connsiteY10" fmla="*/ 1470660 h 2910840"/>
                <a:gd name="connsiteX11" fmla="*/ 5311140 w 6393180"/>
                <a:gd name="connsiteY11" fmla="*/ 1348740 h 2910840"/>
                <a:gd name="connsiteX12" fmla="*/ 4716780 w 6393180"/>
                <a:gd name="connsiteY12" fmla="*/ 2156460 h 2910840"/>
                <a:gd name="connsiteX13" fmla="*/ 3246120 w 6393180"/>
                <a:gd name="connsiteY13" fmla="*/ 2750820 h 2910840"/>
                <a:gd name="connsiteX14" fmla="*/ 1798320 w 6393180"/>
                <a:gd name="connsiteY14" fmla="*/ 2910840 h 2910840"/>
                <a:gd name="connsiteX15" fmla="*/ 335280 w 6393180"/>
                <a:gd name="connsiteY15" fmla="*/ 2575560 h 2910840"/>
                <a:gd name="connsiteX16" fmla="*/ 0 w 6393180"/>
                <a:gd name="connsiteY16" fmla="*/ 1874520 h 2910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93180" h="2910840">
                  <a:moveTo>
                    <a:pt x="0" y="1874520"/>
                  </a:moveTo>
                  <a:lnTo>
                    <a:pt x="0" y="1874520"/>
                  </a:lnTo>
                  <a:lnTo>
                    <a:pt x="60960" y="1760220"/>
                  </a:lnTo>
                  <a:lnTo>
                    <a:pt x="563880" y="998220"/>
                  </a:lnTo>
                  <a:lnTo>
                    <a:pt x="1699260" y="152400"/>
                  </a:lnTo>
                  <a:lnTo>
                    <a:pt x="3032760" y="0"/>
                  </a:lnTo>
                  <a:lnTo>
                    <a:pt x="4831080" y="441960"/>
                  </a:lnTo>
                  <a:lnTo>
                    <a:pt x="5524500" y="845820"/>
                  </a:lnTo>
                  <a:lnTo>
                    <a:pt x="6019800" y="556260"/>
                  </a:lnTo>
                  <a:lnTo>
                    <a:pt x="6393180" y="861060"/>
                  </a:lnTo>
                  <a:lnTo>
                    <a:pt x="5951220" y="1470660"/>
                  </a:lnTo>
                  <a:lnTo>
                    <a:pt x="5311140" y="1348740"/>
                  </a:lnTo>
                  <a:lnTo>
                    <a:pt x="4716780" y="2156460"/>
                  </a:lnTo>
                  <a:lnTo>
                    <a:pt x="3246120" y="2750820"/>
                  </a:lnTo>
                  <a:lnTo>
                    <a:pt x="1798320" y="2910840"/>
                  </a:lnTo>
                  <a:lnTo>
                    <a:pt x="335280" y="2575560"/>
                  </a:lnTo>
                  <a:lnTo>
                    <a:pt x="0" y="1874520"/>
                  </a:lnTo>
                  <a:close/>
                </a:path>
              </a:pathLst>
            </a:custGeom>
            <a:pattFill prst="openDmnd">
              <a:fgClr>
                <a:srgbClr val="CC9900"/>
              </a:fgClr>
              <a:bgClr>
                <a:srgbClr val="9966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 427"/>
            <p:cNvSpPr/>
            <p:nvPr/>
          </p:nvSpPr>
          <p:spPr bwMode="auto">
            <a:xfrm>
              <a:off x="2598420" y="4556760"/>
              <a:ext cx="495300" cy="289560"/>
            </a:xfrm>
            <a:custGeom>
              <a:avLst/>
              <a:gdLst>
                <a:gd name="connsiteX0" fmla="*/ 472440 w 495300"/>
                <a:gd name="connsiteY0" fmla="*/ 144780 h 289560"/>
                <a:gd name="connsiteX1" fmla="*/ 137160 w 495300"/>
                <a:gd name="connsiteY1" fmla="*/ 0 h 289560"/>
                <a:gd name="connsiteX2" fmla="*/ 0 w 495300"/>
                <a:gd name="connsiteY2" fmla="*/ 30480 h 289560"/>
                <a:gd name="connsiteX3" fmla="*/ 45720 w 495300"/>
                <a:gd name="connsiteY3" fmla="*/ 152400 h 289560"/>
                <a:gd name="connsiteX4" fmla="*/ 243840 w 495300"/>
                <a:gd name="connsiteY4" fmla="*/ 251460 h 289560"/>
                <a:gd name="connsiteX5" fmla="*/ 495300 w 495300"/>
                <a:gd name="connsiteY5" fmla="*/ 289560 h 289560"/>
                <a:gd name="connsiteX6" fmla="*/ 472440 w 495300"/>
                <a:gd name="connsiteY6" fmla="*/ 14478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5300" h="289560">
                  <a:moveTo>
                    <a:pt x="472440" y="144780"/>
                  </a:moveTo>
                  <a:lnTo>
                    <a:pt x="137160" y="0"/>
                  </a:lnTo>
                  <a:lnTo>
                    <a:pt x="0" y="30480"/>
                  </a:lnTo>
                  <a:lnTo>
                    <a:pt x="45720" y="152400"/>
                  </a:lnTo>
                  <a:lnTo>
                    <a:pt x="243840" y="251460"/>
                  </a:lnTo>
                  <a:lnTo>
                    <a:pt x="495300" y="289560"/>
                  </a:lnTo>
                  <a:lnTo>
                    <a:pt x="472440" y="14478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 428"/>
            <p:cNvSpPr/>
            <p:nvPr/>
          </p:nvSpPr>
          <p:spPr bwMode="auto">
            <a:xfrm>
              <a:off x="2674620" y="4053840"/>
              <a:ext cx="487680" cy="830580"/>
            </a:xfrm>
            <a:custGeom>
              <a:avLst/>
              <a:gdLst>
                <a:gd name="connsiteX0" fmla="*/ 152400 w 487680"/>
                <a:gd name="connsiteY0" fmla="*/ 68580 h 830580"/>
                <a:gd name="connsiteX1" fmla="*/ 38100 w 487680"/>
                <a:gd name="connsiteY1" fmla="*/ 0 h 830580"/>
                <a:gd name="connsiteX2" fmla="*/ 0 w 487680"/>
                <a:gd name="connsiteY2" fmla="*/ 106680 h 830580"/>
                <a:gd name="connsiteX3" fmla="*/ 228600 w 487680"/>
                <a:gd name="connsiteY3" fmla="*/ 533400 h 830580"/>
                <a:gd name="connsiteX4" fmla="*/ 350520 w 487680"/>
                <a:gd name="connsiteY4" fmla="*/ 800100 h 830580"/>
                <a:gd name="connsiteX5" fmla="*/ 441960 w 487680"/>
                <a:gd name="connsiteY5" fmla="*/ 830580 h 830580"/>
                <a:gd name="connsiteX6" fmla="*/ 487680 w 487680"/>
                <a:gd name="connsiteY6" fmla="*/ 739140 h 830580"/>
                <a:gd name="connsiteX7" fmla="*/ 342900 w 487680"/>
                <a:gd name="connsiteY7" fmla="*/ 396240 h 830580"/>
                <a:gd name="connsiteX8" fmla="*/ 152400 w 487680"/>
                <a:gd name="connsiteY8" fmla="*/ 68580 h 83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680" h="830580">
                  <a:moveTo>
                    <a:pt x="152400" y="68580"/>
                  </a:moveTo>
                  <a:lnTo>
                    <a:pt x="38100" y="0"/>
                  </a:lnTo>
                  <a:lnTo>
                    <a:pt x="0" y="106680"/>
                  </a:lnTo>
                  <a:lnTo>
                    <a:pt x="228600" y="533400"/>
                  </a:lnTo>
                  <a:lnTo>
                    <a:pt x="350520" y="800100"/>
                  </a:lnTo>
                  <a:lnTo>
                    <a:pt x="441960" y="830580"/>
                  </a:lnTo>
                  <a:lnTo>
                    <a:pt x="487680" y="739140"/>
                  </a:lnTo>
                  <a:lnTo>
                    <a:pt x="342900" y="396240"/>
                  </a:lnTo>
                  <a:lnTo>
                    <a:pt x="152400" y="68580"/>
                  </a:lnTo>
                  <a:close/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 429"/>
            <p:cNvSpPr/>
            <p:nvPr/>
          </p:nvSpPr>
          <p:spPr bwMode="auto">
            <a:xfrm>
              <a:off x="3741420" y="3924300"/>
              <a:ext cx="426720" cy="1066800"/>
            </a:xfrm>
            <a:custGeom>
              <a:avLst/>
              <a:gdLst>
                <a:gd name="connsiteX0" fmla="*/ 0 w 426720"/>
                <a:gd name="connsiteY0" fmla="*/ 0 h 1066800"/>
                <a:gd name="connsiteX1" fmla="*/ 205740 w 426720"/>
                <a:gd name="connsiteY1" fmla="*/ 533400 h 1066800"/>
                <a:gd name="connsiteX2" fmla="*/ 60960 w 426720"/>
                <a:gd name="connsiteY2" fmla="*/ 1066800 h 1066800"/>
                <a:gd name="connsiteX3" fmla="*/ 426720 w 426720"/>
                <a:gd name="connsiteY3" fmla="*/ 541020 h 1066800"/>
                <a:gd name="connsiteX4" fmla="*/ 0 w 426720"/>
                <a:gd name="connsiteY4" fmla="*/ 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6720" h="1066800">
                  <a:moveTo>
                    <a:pt x="0" y="0"/>
                  </a:moveTo>
                  <a:lnTo>
                    <a:pt x="205740" y="533400"/>
                  </a:lnTo>
                  <a:lnTo>
                    <a:pt x="60960" y="1066800"/>
                  </a:lnTo>
                  <a:lnTo>
                    <a:pt x="426720" y="54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 430"/>
            <p:cNvSpPr/>
            <p:nvPr/>
          </p:nvSpPr>
          <p:spPr bwMode="auto">
            <a:xfrm>
              <a:off x="4290060" y="3893820"/>
              <a:ext cx="1272540" cy="899160"/>
            </a:xfrm>
            <a:custGeom>
              <a:avLst/>
              <a:gdLst>
                <a:gd name="connsiteX0" fmla="*/ 0 w 1272540"/>
                <a:gd name="connsiteY0" fmla="*/ 449580 h 899160"/>
                <a:gd name="connsiteX1" fmla="*/ 792480 w 1272540"/>
                <a:gd name="connsiteY1" fmla="*/ 0 h 899160"/>
                <a:gd name="connsiteX2" fmla="*/ 1272540 w 1272540"/>
                <a:gd name="connsiteY2" fmla="*/ 396240 h 899160"/>
                <a:gd name="connsiteX3" fmla="*/ 1143000 w 1272540"/>
                <a:gd name="connsiteY3" fmla="*/ 899160 h 899160"/>
                <a:gd name="connsiteX4" fmla="*/ 99060 w 1272540"/>
                <a:gd name="connsiteY4" fmla="*/ 838200 h 8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40" h="899160">
                  <a:moveTo>
                    <a:pt x="0" y="449580"/>
                  </a:moveTo>
                  <a:lnTo>
                    <a:pt x="792480" y="0"/>
                  </a:lnTo>
                  <a:lnTo>
                    <a:pt x="1272540" y="396240"/>
                  </a:lnTo>
                  <a:lnTo>
                    <a:pt x="1143000" y="899160"/>
                  </a:lnTo>
                  <a:lnTo>
                    <a:pt x="99060" y="838200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 431"/>
            <p:cNvSpPr/>
            <p:nvPr/>
          </p:nvSpPr>
          <p:spPr bwMode="auto">
            <a:xfrm>
              <a:off x="2926080" y="360426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 432"/>
            <p:cNvSpPr/>
            <p:nvPr/>
          </p:nvSpPr>
          <p:spPr bwMode="auto">
            <a:xfrm>
              <a:off x="3135630" y="3977640"/>
              <a:ext cx="419100" cy="373380"/>
            </a:xfrm>
            <a:custGeom>
              <a:avLst/>
              <a:gdLst>
                <a:gd name="connsiteX0" fmla="*/ 289560 w 419100"/>
                <a:gd name="connsiteY0" fmla="*/ 0 h 373380"/>
                <a:gd name="connsiteX1" fmla="*/ 91440 w 419100"/>
                <a:gd name="connsiteY1" fmla="*/ 15240 h 373380"/>
                <a:gd name="connsiteX2" fmla="*/ 0 w 419100"/>
                <a:gd name="connsiteY2" fmla="*/ 182880 h 373380"/>
                <a:gd name="connsiteX3" fmla="*/ 160020 w 419100"/>
                <a:gd name="connsiteY3" fmla="*/ 373380 h 373380"/>
                <a:gd name="connsiteX4" fmla="*/ 396240 w 419100"/>
                <a:gd name="connsiteY4" fmla="*/ 304800 h 373380"/>
                <a:gd name="connsiteX5" fmla="*/ 419100 w 419100"/>
                <a:gd name="connsiteY5" fmla="*/ 99060 h 373380"/>
                <a:gd name="connsiteX6" fmla="*/ 289560 w 419100"/>
                <a:gd name="connsiteY6" fmla="*/ 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100" h="373380">
                  <a:moveTo>
                    <a:pt x="289560" y="0"/>
                  </a:moveTo>
                  <a:lnTo>
                    <a:pt x="91440" y="15240"/>
                  </a:lnTo>
                  <a:lnTo>
                    <a:pt x="0" y="182880"/>
                  </a:lnTo>
                  <a:lnTo>
                    <a:pt x="160020" y="373380"/>
                  </a:lnTo>
                  <a:lnTo>
                    <a:pt x="396240" y="304800"/>
                  </a:lnTo>
                  <a:lnTo>
                    <a:pt x="419100" y="99060"/>
                  </a:lnTo>
                  <a:lnTo>
                    <a:pt x="28956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 433"/>
            <p:cNvSpPr/>
            <p:nvPr/>
          </p:nvSpPr>
          <p:spPr bwMode="auto">
            <a:xfrm>
              <a:off x="3001610" y="361950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 434"/>
            <p:cNvSpPr/>
            <p:nvPr/>
          </p:nvSpPr>
          <p:spPr bwMode="auto">
            <a:xfrm>
              <a:off x="3289262" y="4091940"/>
              <a:ext cx="213360" cy="175260"/>
            </a:xfrm>
            <a:custGeom>
              <a:avLst/>
              <a:gdLst>
                <a:gd name="connsiteX0" fmla="*/ 99060 w 213360"/>
                <a:gd name="connsiteY0" fmla="*/ 0 h 175260"/>
                <a:gd name="connsiteX1" fmla="*/ 0 w 213360"/>
                <a:gd name="connsiteY1" fmla="*/ 76200 h 175260"/>
                <a:gd name="connsiteX2" fmla="*/ 38100 w 213360"/>
                <a:gd name="connsiteY2" fmla="*/ 175260 h 175260"/>
                <a:gd name="connsiteX3" fmla="*/ 160020 w 213360"/>
                <a:gd name="connsiteY3" fmla="*/ 175260 h 175260"/>
                <a:gd name="connsiteX4" fmla="*/ 213360 w 213360"/>
                <a:gd name="connsiteY4" fmla="*/ 91440 h 175260"/>
                <a:gd name="connsiteX5" fmla="*/ 190500 w 213360"/>
                <a:gd name="connsiteY5" fmla="*/ 15240 h 175260"/>
                <a:gd name="connsiteX6" fmla="*/ 99060 w 213360"/>
                <a:gd name="connsiteY6" fmla="*/ 0 h 17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" h="175260">
                  <a:moveTo>
                    <a:pt x="99060" y="0"/>
                  </a:moveTo>
                  <a:lnTo>
                    <a:pt x="0" y="76200"/>
                  </a:lnTo>
                  <a:lnTo>
                    <a:pt x="38100" y="175260"/>
                  </a:lnTo>
                  <a:lnTo>
                    <a:pt x="160020" y="175260"/>
                  </a:lnTo>
                  <a:lnTo>
                    <a:pt x="213360" y="91440"/>
                  </a:lnTo>
                  <a:lnTo>
                    <a:pt x="190500" y="15240"/>
                  </a:lnTo>
                  <a:lnTo>
                    <a:pt x="9906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3986914" y="1006486"/>
            <a:ext cx="1656565" cy="988886"/>
            <a:chOff x="-11430" y="3039195"/>
            <a:chExt cx="5246371" cy="3131820"/>
          </a:xfrm>
        </p:grpSpPr>
        <p:grpSp>
          <p:nvGrpSpPr>
            <p:cNvPr id="437" name="グループ化 436"/>
            <p:cNvGrpSpPr/>
            <p:nvPr/>
          </p:nvGrpSpPr>
          <p:grpSpPr>
            <a:xfrm>
              <a:off x="-11430" y="3039195"/>
              <a:ext cx="3619500" cy="3131820"/>
              <a:chOff x="26670" y="3026570"/>
              <a:chExt cx="3619500" cy="3131820"/>
            </a:xfrm>
          </p:grpSpPr>
          <p:sp>
            <p:nvSpPr>
              <p:cNvPr id="449" name="フリーフォーム 448"/>
              <p:cNvSpPr/>
              <p:nvPr/>
            </p:nvSpPr>
            <p:spPr bwMode="auto">
              <a:xfrm>
                <a:off x="1642110" y="3026570"/>
                <a:ext cx="563880" cy="411480"/>
              </a:xfrm>
              <a:custGeom>
                <a:avLst/>
                <a:gdLst>
                  <a:gd name="connsiteX0" fmla="*/ 0 w 563880"/>
                  <a:gd name="connsiteY0" fmla="*/ 411480 h 411480"/>
                  <a:gd name="connsiteX1" fmla="*/ 114300 w 563880"/>
                  <a:gd name="connsiteY1" fmla="*/ 182880 h 411480"/>
                  <a:gd name="connsiteX2" fmla="*/ 259080 w 563880"/>
                  <a:gd name="connsiteY2" fmla="*/ 22860 h 411480"/>
                  <a:gd name="connsiteX3" fmla="*/ 457200 w 563880"/>
                  <a:gd name="connsiteY3" fmla="*/ 0 h 411480"/>
                  <a:gd name="connsiteX4" fmla="*/ 563880 w 563880"/>
                  <a:gd name="connsiteY4" fmla="*/ 114300 h 411480"/>
                  <a:gd name="connsiteX5" fmla="*/ 548640 w 563880"/>
                  <a:gd name="connsiteY5" fmla="*/ 190500 h 411480"/>
                  <a:gd name="connsiteX6" fmla="*/ 342900 w 563880"/>
                  <a:gd name="connsiteY6" fmla="*/ 266700 h 411480"/>
                  <a:gd name="connsiteX7" fmla="*/ 205740 w 563880"/>
                  <a:gd name="connsiteY7" fmla="*/ 396240 h 411480"/>
                  <a:gd name="connsiteX8" fmla="*/ 0 w 563880"/>
                  <a:gd name="connsiteY8" fmla="*/ 41148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3880" h="411480">
                    <a:moveTo>
                      <a:pt x="0" y="411480"/>
                    </a:moveTo>
                    <a:lnTo>
                      <a:pt x="114300" y="182880"/>
                    </a:lnTo>
                    <a:lnTo>
                      <a:pt x="259080" y="22860"/>
                    </a:lnTo>
                    <a:lnTo>
                      <a:pt x="457200" y="0"/>
                    </a:lnTo>
                    <a:lnTo>
                      <a:pt x="563880" y="114300"/>
                    </a:lnTo>
                    <a:lnTo>
                      <a:pt x="548640" y="190500"/>
                    </a:lnTo>
                    <a:lnTo>
                      <a:pt x="342900" y="266700"/>
                    </a:lnTo>
                    <a:lnTo>
                      <a:pt x="205740" y="396240"/>
                    </a:lnTo>
                    <a:lnTo>
                      <a:pt x="0" y="41148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 449"/>
              <p:cNvSpPr/>
              <p:nvPr/>
            </p:nvSpPr>
            <p:spPr bwMode="auto">
              <a:xfrm>
                <a:off x="26670" y="3422810"/>
                <a:ext cx="3619500" cy="2598420"/>
              </a:xfrm>
              <a:custGeom>
                <a:avLst/>
                <a:gdLst>
                  <a:gd name="connsiteX0" fmla="*/ 1729740 w 3619500"/>
                  <a:gd name="connsiteY0" fmla="*/ 0 h 2598420"/>
                  <a:gd name="connsiteX1" fmla="*/ 876300 w 3619500"/>
                  <a:gd name="connsiteY1" fmla="*/ 60960 h 2598420"/>
                  <a:gd name="connsiteX2" fmla="*/ 815340 w 3619500"/>
                  <a:gd name="connsiteY2" fmla="*/ 114300 h 2598420"/>
                  <a:gd name="connsiteX3" fmla="*/ 129540 w 3619500"/>
                  <a:gd name="connsiteY3" fmla="*/ 563880 h 2598420"/>
                  <a:gd name="connsiteX4" fmla="*/ 0 w 3619500"/>
                  <a:gd name="connsiteY4" fmla="*/ 1341120 h 2598420"/>
                  <a:gd name="connsiteX5" fmla="*/ 419100 w 3619500"/>
                  <a:gd name="connsiteY5" fmla="*/ 2164080 h 2598420"/>
                  <a:gd name="connsiteX6" fmla="*/ 1341120 w 3619500"/>
                  <a:gd name="connsiteY6" fmla="*/ 2590800 h 2598420"/>
                  <a:gd name="connsiteX7" fmla="*/ 2506980 w 3619500"/>
                  <a:gd name="connsiteY7" fmla="*/ 2598420 h 2598420"/>
                  <a:gd name="connsiteX8" fmla="*/ 3253740 w 3619500"/>
                  <a:gd name="connsiteY8" fmla="*/ 2148840 h 2598420"/>
                  <a:gd name="connsiteX9" fmla="*/ 3619500 w 3619500"/>
                  <a:gd name="connsiteY9" fmla="*/ 1280160 h 2598420"/>
                  <a:gd name="connsiteX10" fmla="*/ 3421380 w 3619500"/>
                  <a:gd name="connsiteY10" fmla="*/ 419100 h 2598420"/>
                  <a:gd name="connsiteX11" fmla="*/ 2903220 w 3619500"/>
                  <a:gd name="connsiteY11" fmla="*/ 91440 h 2598420"/>
                  <a:gd name="connsiteX12" fmla="*/ 1729740 w 3619500"/>
                  <a:gd name="connsiteY12" fmla="*/ 0 h 259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19500" h="2598420">
                    <a:moveTo>
                      <a:pt x="1729740" y="0"/>
                    </a:moveTo>
                    <a:lnTo>
                      <a:pt x="876300" y="60960"/>
                    </a:lnTo>
                    <a:lnTo>
                      <a:pt x="815340" y="114300"/>
                    </a:lnTo>
                    <a:lnTo>
                      <a:pt x="129540" y="563880"/>
                    </a:lnTo>
                    <a:lnTo>
                      <a:pt x="0" y="1341120"/>
                    </a:lnTo>
                    <a:lnTo>
                      <a:pt x="419100" y="2164080"/>
                    </a:lnTo>
                    <a:lnTo>
                      <a:pt x="1341120" y="2590800"/>
                    </a:lnTo>
                    <a:lnTo>
                      <a:pt x="2506980" y="2598420"/>
                    </a:lnTo>
                    <a:lnTo>
                      <a:pt x="3253740" y="2148840"/>
                    </a:lnTo>
                    <a:lnTo>
                      <a:pt x="3619500" y="1280160"/>
                    </a:lnTo>
                    <a:lnTo>
                      <a:pt x="3421380" y="419100"/>
                    </a:lnTo>
                    <a:lnTo>
                      <a:pt x="2903220" y="91440"/>
                    </a:lnTo>
                    <a:lnTo>
                      <a:pt x="172974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 450"/>
              <p:cNvSpPr/>
              <p:nvPr/>
            </p:nvSpPr>
            <p:spPr bwMode="auto">
              <a:xfrm>
                <a:off x="445770" y="3361850"/>
                <a:ext cx="2743200" cy="2727960"/>
              </a:xfrm>
              <a:custGeom>
                <a:avLst/>
                <a:gdLst>
                  <a:gd name="connsiteX0" fmla="*/ 1295400 w 2743200"/>
                  <a:gd name="connsiteY0" fmla="*/ 0 h 2727960"/>
                  <a:gd name="connsiteX1" fmla="*/ 411480 w 2743200"/>
                  <a:gd name="connsiteY1" fmla="*/ 68580 h 2727960"/>
                  <a:gd name="connsiteX2" fmla="*/ 129540 w 2743200"/>
                  <a:gd name="connsiteY2" fmla="*/ 754380 h 2727960"/>
                  <a:gd name="connsiteX3" fmla="*/ 0 w 2743200"/>
                  <a:gd name="connsiteY3" fmla="*/ 1463040 h 2727960"/>
                  <a:gd name="connsiteX4" fmla="*/ 228600 w 2743200"/>
                  <a:gd name="connsiteY4" fmla="*/ 2232660 h 2727960"/>
                  <a:gd name="connsiteX5" fmla="*/ 373380 w 2743200"/>
                  <a:gd name="connsiteY5" fmla="*/ 2468880 h 2727960"/>
                  <a:gd name="connsiteX6" fmla="*/ 960120 w 2743200"/>
                  <a:gd name="connsiteY6" fmla="*/ 2705100 h 2727960"/>
                  <a:gd name="connsiteX7" fmla="*/ 2004060 w 2743200"/>
                  <a:gd name="connsiteY7" fmla="*/ 2727960 h 2727960"/>
                  <a:gd name="connsiteX8" fmla="*/ 2484120 w 2743200"/>
                  <a:gd name="connsiteY8" fmla="*/ 2461260 h 2727960"/>
                  <a:gd name="connsiteX9" fmla="*/ 2743200 w 2743200"/>
                  <a:gd name="connsiteY9" fmla="*/ 1234440 h 2727960"/>
                  <a:gd name="connsiteX10" fmla="*/ 2590800 w 2743200"/>
                  <a:gd name="connsiteY10" fmla="*/ 586740 h 2727960"/>
                  <a:gd name="connsiteX11" fmla="*/ 2247900 w 2743200"/>
                  <a:gd name="connsiteY11" fmla="*/ 106680 h 2727960"/>
                  <a:gd name="connsiteX12" fmla="*/ 1295400 w 2743200"/>
                  <a:gd name="connsiteY12" fmla="*/ 0 h 272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43200" h="2727960">
                    <a:moveTo>
                      <a:pt x="1295400" y="0"/>
                    </a:moveTo>
                    <a:lnTo>
                      <a:pt x="411480" y="68580"/>
                    </a:lnTo>
                    <a:lnTo>
                      <a:pt x="129540" y="754380"/>
                    </a:lnTo>
                    <a:lnTo>
                      <a:pt x="0" y="1463040"/>
                    </a:lnTo>
                    <a:lnTo>
                      <a:pt x="228600" y="2232660"/>
                    </a:lnTo>
                    <a:lnTo>
                      <a:pt x="373380" y="2468880"/>
                    </a:lnTo>
                    <a:lnTo>
                      <a:pt x="960120" y="2705100"/>
                    </a:lnTo>
                    <a:lnTo>
                      <a:pt x="2004060" y="2727960"/>
                    </a:lnTo>
                    <a:lnTo>
                      <a:pt x="2484120" y="2461260"/>
                    </a:lnTo>
                    <a:lnTo>
                      <a:pt x="2743200" y="1234440"/>
                    </a:lnTo>
                    <a:lnTo>
                      <a:pt x="2590800" y="586740"/>
                    </a:lnTo>
                    <a:lnTo>
                      <a:pt x="2247900" y="106680"/>
                    </a:lnTo>
                    <a:lnTo>
                      <a:pt x="129540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 451"/>
              <p:cNvSpPr/>
              <p:nvPr/>
            </p:nvSpPr>
            <p:spPr bwMode="auto">
              <a:xfrm>
                <a:off x="1032510" y="3338990"/>
                <a:ext cx="1531620" cy="2819400"/>
              </a:xfrm>
              <a:custGeom>
                <a:avLst/>
                <a:gdLst>
                  <a:gd name="connsiteX0" fmla="*/ 693420 w 1531620"/>
                  <a:gd name="connsiteY0" fmla="*/ 0 h 2819400"/>
                  <a:gd name="connsiteX1" fmla="*/ 182880 w 1531620"/>
                  <a:gd name="connsiteY1" fmla="*/ 30480 h 2819400"/>
                  <a:gd name="connsiteX2" fmla="*/ 0 w 1531620"/>
                  <a:gd name="connsiteY2" fmla="*/ 1143000 h 2819400"/>
                  <a:gd name="connsiteX3" fmla="*/ 327660 w 1531620"/>
                  <a:gd name="connsiteY3" fmla="*/ 2766060 h 2819400"/>
                  <a:gd name="connsiteX4" fmla="*/ 960120 w 1531620"/>
                  <a:gd name="connsiteY4" fmla="*/ 2819400 h 2819400"/>
                  <a:gd name="connsiteX5" fmla="*/ 1371600 w 1531620"/>
                  <a:gd name="connsiteY5" fmla="*/ 2484120 h 2819400"/>
                  <a:gd name="connsiteX6" fmla="*/ 1531620 w 1531620"/>
                  <a:gd name="connsiteY6" fmla="*/ 1181100 h 2819400"/>
                  <a:gd name="connsiteX7" fmla="*/ 1196340 w 1531620"/>
                  <a:gd name="connsiteY7" fmla="*/ 45720 h 2819400"/>
                  <a:gd name="connsiteX8" fmla="*/ 693420 w 1531620"/>
                  <a:gd name="connsiteY8" fmla="*/ 0 h 281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1620" h="2819400">
                    <a:moveTo>
                      <a:pt x="693420" y="0"/>
                    </a:moveTo>
                    <a:lnTo>
                      <a:pt x="182880" y="30480"/>
                    </a:lnTo>
                    <a:lnTo>
                      <a:pt x="0" y="1143000"/>
                    </a:lnTo>
                    <a:lnTo>
                      <a:pt x="327660" y="2766060"/>
                    </a:lnTo>
                    <a:lnTo>
                      <a:pt x="960120" y="2819400"/>
                    </a:lnTo>
                    <a:lnTo>
                      <a:pt x="1371600" y="2484120"/>
                    </a:lnTo>
                    <a:lnTo>
                      <a:pt x="1531620" y="1181100"/>
                    </a:lnTo>
                    <a:lnTo>
                      <a:pt x="1196340" y="45720"/>
                    </a:lnTo>
                    <a:lnTo>
                      <a:pt x="693420" y="0"/>
                    </a:ln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フリーフォーム 437"/>
            <p:cNvSpPr/>
            <p:nvPr/>
          </p:nvSpPr>
          <p:spPr bwMode="auto">
            <a:xfrm>
              <a:off x="1546860" y="3558539"/>
              <a:ext cx="3505200" cy="2612475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299443" y="380682"/>
                    <a:pt x="281940" y="396240"/>
                  </a:cubicBezTo>
                  <a:cubicBezTo>
                    <a:pt x="275937" y="401576"/>
                    <a:pt x="265968" y="399727"/>
                    <a:pt x="259080" y="403860"/>
                  </a:cubicBezTo>
                  <a:cubicBezTo>
                    <a:pt x="252920" y="407556"/>
                    <a:pt x="248920" y="414020"/>
                    <a:pt x="243840" y="41910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solidFill>
              <a:srgbClr val="00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9" name="フリーフォーム 438"/>
            <p:cNvSpPr/>
            <p:nvPr/>
          </p:nvSpPr>
          <p:spPr bwMode="auto">
            <a:xfrm>
              <a:off x="3705225" y="3335190"/>
              <a:ext cx="304800" cy="693420"/>
            </a:xfrm>
            <a:custGeom>
              <a:avLst/>
              <a:gdLst>
                <a:gd name="connsiteX0" fmla="*/ 0 w 304800"/>
                <a:gd name="connsiteY0" fmla="*/ 617220 h 693420"/>
                <a:gd name="connsiteX1" fmla="*/ 76200 w 304800"/>
                <a:gd name="connsiteY1" fmla="*/ 419100 h 693420"/>
                <a:gd name="connsiteX2" fmla="*/ 0 w 304800"/>
                <a:gd name="connsiteY2" fmla="*/ 83820 h 693420"/>
                <a:gd name="connsiteX3" fmla="*/ 121920 w 304800"/>
                <a:gd name="connsiteY3" fmla="*/ 0 h 693420"/>
                <a:gd name="connsiteX4" fmla="*/ 289560 w 304800"/>
                <a:gd name="connsiteY4" fmla="*/ 38100 h 693420"/>
                <a:gd name="connsiteX5" fmla="*/ 304800 w 304800"/>
                <a:gd name="connsiteY5" fmla="*/ 259080 h 693420"/>
                <a:gd name="connsiteX6" fmla="*/ 297180 w 304800"/>
                <a:gd name="connsiteY6" fmla="*/ 510540 h 693420"/>
                <a:gd name="connsiteX7" fmla="*/ 167640 w 304800"/>
                <a:gd name="connsiteY7" fmla="*/ 693420 h 693420"/>
                <a:gd name="connsiteX8" fmla="*/ 0 w 304800"/>
                <a:gd name="connsiteY8" fmla="*/ 617220 h 693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" h="693420">
                  <a:moveTo>
                    <a:pt x="0" y="617220"/>
                  </a:moveTo>
                  <a:lnTo>
                    <a:pt x="76200" y="419100"/>
                  </a:lnTo>
                  <a:lnTo>
                    <a:pt x="0" y="83820"/>
                  </a:lnTo>
                  <a:lnTo>
                    <a:pt x="121920" y="0"/>
                  </a:lnTo>
                  <a:lnTo>
                    <a:pt x="289560" y="38100"/>
                  </a:lnTo>
                  <a:lnTo>
                    <a:pt x="304800" y="259080"/>
                  </a:lnTo>
                  <a:lnTo>
                    <a:pt x="297180" y="510540"/>
                  </a:lnTo>
                  <a:lnTo>
                    <a:pt x="167640" y="693420"/>
                  </a:lnTo>
                  <a:lnTo>
                    <a:pt x="0" y="61722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 439"/>
            <p:cNvSpPr/>
            <p:nvPr/>
          </p:nvSpPr>
          <p:spPr bwMode="auto">
            <a:xfrm>
              <a:off x="2205991" y="3777630"/>
              <a:ext cx="3028950" cy="2318370"/>
            </a:xfrm>
            <a:custGeom>
              <a:avLst/>
              <a:gdLst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259080 w 3505200"/>
                <a:gd name="connsiteY4" fmla="*/ 403860 h 2537460"/>
                <a:gd name="connsiteX5" fmla="*/ 243840 w 3505200"/>
                <a:gd name="connsiteY5" fmla="*/ 419100 h 2537460"/>
                <a:gd name="connsiteX6" fmla="*/ 0 w 3505200"/>
                <a:gd name="connsiteY6" fmla="*/ 891540 h 2537460"/>
                <a:gd name="connsiteX7" fmla="*/ 327660 w 3505200"/>
                <a:gd name="connsiteY7" fmla="*/ 1882140 h 2537460"/>
                <a:gd name="connsiteX8" fmla="*/ 1013460 w 3505200"/>
                <a:gd name="connsiteY8" fmla="*/ 2339340 h 2537460"/>
                <a:gd name="connsiteX9" fmla="*/ 1874520 w 3505200"/>
                <a:gd name="connsiteY9" fmla="*/ 2537460 h 2537460"/>
                <a:gd name="connsiteX10" fmla="*/ 2827020 w 3505200"/>
                <a:gd name="connsiteY10" fmla="*/ 2346960 h 2537460"/>
                <a:gd name="connsiteX11" fmla="*/ 3482340 w 3505200"/>
                <a:gd name="connsiteY11" fmla="*/ 1432560 h 2537460"/>
                <a:gd name="connsiteX12" fmla="*/ 3505200 w 3505200"/>
                <a:gd name="connsiteY12" fmla="*/ 441960 h 2537460"/>
                <a:gd name="connsiteX13" fmla="*/ 2956560 w 3505200"/>
                <a:gd name="connsiteY13" fmla="*/ 0 h 2537460"/>
                <a:gd name="connsiteX14" fmla="*/ 1973580 w 3505200"/>
                <a:gd name="connsiteY14" fmla="*/ 121920 h 2537460"/>
                <a:gd name="connsiteX0" fmla="*/ 1974004 w 3505624"/>
                <a:gd name="connsiteY0" fmla="*/ 121920 h 2537460"/>
                <a:gd name="connsiteX1" fmla="*/ 762424 w 3505624"/>
                <a:gd name="connsiteY1" fmla="*/ 22860 h 2537460"/>
                <a:gd name="connsiteX2" fmla="*/ 328084 w 3505624"/>
                <a:gd name="connsiteY2" fmla="*/ 342900 h 2537460"/>
                <a:gd name="connsiteX3" fmla="*/ 282364 w 3505624"/>
                <a:gd name="connsiteY3" fmla="*/ 396240 h 2537460"/>
                <a:gd name="connsiteX4" fmla="*/ 259504 w 3505624"/>
                <a:gd name="connsiteY4" fmla="*/ 403860 h 2537460"/>
                <a:gd name="connsiteX5" fmla="*/ 424 w 3505624"/>
                <a:gd name="connsiteY5" fmla="*/ 891540 h 2537460"/>
                <a:gd name="connsiteX6" fmla="*/ 328084 w 3505624"/>
                <a:gd name="connsiteY6" fmla="*/ 1882140 h 2537460"/>
                <a:gd name="connsiteX7" fmla="*/ 1013884 w 3505624"/>
                <a:gd name="connsiteY7" fmla="*/ 2339340 h 2537460"/>
                <a:gd name="connsiteX8" fmla="*/ 1874944 w 3505624"/>
                <a:gd name="connsiteY8" fmla="*/ 2537460 h 2537460"/>
                <a:gd name="connsiteX9" fmla="*/ 2827444 w 3505624"/>
                <a:gd name="connsiteY9" fmla="*/ 2346960 h 2537460"/>
                <a:gd name="connsiteX10" fmla="*/ 3482764 w 3505624"/>
                <a:gd name="connsiteY10" fmla="*/ 1432560 h 2537460"/>
                <a:gd name="connsiteX11" fmla="*/ 3505624 w 3505624"/>
                <a:gd name="connsiteY11" fmla="*/ 441960 h 2537460"/>
                <a:gd name="connsiteX12" fmla="*/ 2956984 w 3505624"/>
                <a:gd name="connsiteY12" fmla="*/ 0 h 2537460"/>
                <a:gd name="connsiteX13" fmla="*/ 1974004 w 3505624"/>
                <a:gd name="connsiteY13" fmla="*/ 121920 h 2537460"/>
                <a:gd name="connsiteX0" fmla="*/ 1973762 w 3505382"/>
                <a:gd name="connsiteY0" fmla="*/ 121920 h 2537460"/>
                <a:gd name="connsiteX1" fmla="*/ 762182 w 3505382"/>
                <a:gd name="connsiteY1" fmla="*/ 22860 h 2537460"/>
                <a:gd name="connsiteX2" fmla="*/ 327842 w 3505382"/>
                <a:gd name="connsiteY2" fmla="*/ 342900 h 2537460"/>
                <a:gd name="connsiteX3" fmla="*/ 282122 w 3505382"/>
                <a:gd name="connsiteY3" fmla="*/ 396240 h 2537460"/>
                <a:gd name="connsiteX4" fmla="*/ 182 w 3505382"/>
                <a:gd name="connsiteY4" fmla="*/ 891540 h 2537460"/>
                <a:gd name="connsiteX5" fmla="*/ 327842 w 3505382"/>
                <a:gd name="connsiteY5" fmla="*/ 1882140 h 2537460"/>
                <a:gd name="connsiteX6" fmla="*/ 1013642 w 3505382"/>
                <a:gd name="connsiteY6" fmla="*/ 2339340 h 2537460"/>
                <a:gd name="connsiteX7" fmla="*/ 1874702 w 3505382"/>
                <a:gd name="connsiteY7" fmla="*/ 2537460 h 2537460"/>
                <a:gd name="connsiteX8" fmla="*/ 2827202 w 3505382"/>
                <a:gd name="connsiteY8" fmla="*/ 2346960 h 2537460"/>
                <a:gd name="connsiteX9" fmla="*/ 3482522 w 3505382"/>
                <a:gd name="connsiteY9" fmla="*/ 1432560 h 2537460"/>
                <a:gd name="connsiteX10" fmla="*/ 3505382 w 3505382"/>
                <a:gd name="connsiteY10" fmla="*/ 441960 h 2537460"/>
                <a:gd name="connsiteX11" fmla="*/ 2956742 w 3505382"/>
                <a:gd name="connsiteY11" fmla="*/ 0 h 2537460"/>
                <a:gd name="connsiteX12" fmla="*/ 1973762 w 3505382"/>
                <a:gd name="connsiteY12" fmla="*/ 121920 h 2537460"/>
                <a:gd name="connsiteX0" fmla="*/ 1973580 w 3505200"/>
                <a:gd name="connsiteY0" fmla="*/ 121920 h 2537460"/>
                <a:gd name="connsiteX1" fmla="*/ 762000 w 3505200"/>
                <a:gd name="connsiteY1" fmla="*/ 22860 h 2537460"/>
                <a:gd name="connsiteX2" fmla="*/ 327660 w 3505200"/>
                <a:gd name="connsiteY2" fmla="*/ 342900 h 2537460"/>
                <a:gd name="connsiteX3" fmla="*/ 281940 w 3505200"/>
                <a:gd name="connsiteY3" fmla="*/ 396240 h 2537460"/>
                <a:gd name="connsiteX4" fmla="*/ 0 w 3505200"/>
                <a:gd name="connsiteY4" fmla="*/ 891540 h 2537460"/>
                <a:gd name="connsiteX5" fmla="*/ 327660 w 3505200"/>
                <a:gd name="connsiteY5" fmla="*/ 1882140 h 2537460"/>
                <a:gd name="connsiteX6" fmla="*/ 1013460 w 3505200"/>
                <a:gd name="connsiteY6" fmla="*/ 2339340 h 2537460"/>
                <a:gd name="connsiteX7" fmla="*/ 1874520 w 3505200"/>
                <a:gd name="connsiteY7" fmla="*/ 2537460 h 2537460"/>
                <a:gd name="connsiteX8" fmla="*/ 2827020 w 3505200"/>
                <a:gd name="connsiteY8" fmla="*/ 2346960 h 2537460"/>
                <a:gd name="connsiteX9" fmla="*/ 3482340 w 3505200"/>
                <a:gd name="connsiteY9" fmla="*/ 1432560 h 2537460"/>
                <a:gd name="connsiteX10" fmla="*/ 3505200 w 3505200"/>
                <a:gd name="connsiteY10" fmla="*/ 441960 h 2537460"/>
                <a:gd name="connsiteX11" fmla="*/ 2956560 w 3505200"/>
                <a:gd name="connsiteY11" fmla="*/ 0 h 2537460"/>
                <a:gd name="connsiteX12" fmla="*/ 1973580 w 3505200"/>
                <a:gd name="connsiteY12" fmla="*/ 121920 h 253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05200" h="2537460">
                  <a:moveTo>
                    <a:pt x="1973580" y="121920"/>
                  </a:moveTo>
                  <a:lnTo>
                    <a:pt x="762000" y="22860"/>
                  </a:lnTo>
                  <a:lnTo>
                    <a:pt x="327660" y="342900"/>
                  </a:lnTo>
                  <a:cubicBezTo>
                    <a:pt x="312420" y="360680"/>
                    <a:pt x="336550" y="304800"/>
                    <a:pt x="281940" y="396240"/>
                  </a:cubicBezTo>
                  <a:lnTo>
                    <a:pt x="0" y="891540"/>
                  </a:lnTo>
                  <a:lnTo>
                    <a:pt x="327660" y="1882140"/>
                  </a:lnTo>
                  <a:lnTo>
                    <a:pt x="1013460" y="2339340"/>
                  </a:lnTo>
                  <a:lnTo>
                    <a:pt x="1874520" y="2537460"/>
                  </a:lnTo>
                  <a:lnTo>
                    <a:pt x="2827020" y="2346960"/>
                  </a:lnTo>
                  <a:lnTo>
                    <a:pt x="3482340" y="1432560"/>
                  </a:lnTo>
                  <a:lnTo>
                    <a:pt x="3505200" y="441960"/>
                  </a:lnTo>
                  <a:lnTo>
                    <a:pt x="2956560" y="0"/>
                  </a:lnTo>
                  <a:lnTo>
                    <a:pt x="1973580" y="12192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 440"/>
            <p:cNvSpPr/>
            <p:nvPr/>
          </p:nvSpPr>
          <p:spPr bwMode="auto">
            <a:xfrm>
              <a:off x="2720340" y="4221480"/>
              <a:ext cx="1242060" cy="1584960"/>
            </a:xfrm>
            <a:custGeom>
              <a:avLst/>
              <a:gdLst>
                <a:gd name="connsiteX0" fmla="*/ 1158240 w 1242060"/>
                <a:gd name="connsiteY0" fmla="*/ 426720 h 1584960"/>
                <a:gd name="connsiteX1" fmla="*/ 784860 w 1242060"/>
                <a:gd name="connsiteY1" fmla="*/ 0 h 1584960"/>
                <a:gd name="connsiteX2" fmla="*/ 228600 w 1242060"/>
                <a:gd name="connsiteY2" fmla="*/ 83820 h 1584960"/>
                <a:gd name="connsiteX3" fmla="*/ 0 w 1242060"/>
                <a:gd name="connsiteY3" fmla="*/ 434340 h 1584960"/>
                <a:gd name="connsiteX4" fmla="*/ 160020 w 1242060"/>
                <a:gd name="connsiteY4" fmla="*/ 1051560 h 1584960"/>
                <a:gd name="connsiteX5" fmla="*/ 198120 w 1242060"/>
                <a:gd name="connsiteY5" fmla="*/ 1112520 h 1584960"/>
                <a:gd name="connsiteX6" fmla="*/ 769620 w 1242060"/>
                <a:gd name="connsiteY6" fmla="*/ 1501140 h 1584960"/>
                <a:gd name="connsiteX7" fmla="*/ 1181100 w 1242060"/>
                <a:gd name="connsiteY7" fmla="*/ 1584960 h 1584960"/>
                <a:gd name="connsiteX8" fmla="*/ 1242060 w 1242060"/>
                <a:gd name="connsiteY8" fmla="*/ 1013460 h 1584960"/>
                <a:gd name="connsiteX9" fmla="*/ 1158240 w 1242060"/>
                <a:gd name="connsiteY9" fmla="*/ 426720 h 1584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584960">
                  <a:moveTo>
                    <a:pt x="1158240" y="426720"/>
                  </a:moveTo>
                  <a:lnTo>
                    <a:pt x="784860" y="0"/>
                  </a:lnTo>
                  <a:lnTo>
                    <a:pt x="228600" y="83820"/>
                  </a:lnTo>
                  <a:lnTo>
                    <a:pt x="0" y="434340"/>
                  </a:lnTo>
                  <a:lnTo>
                    <a:pt x="160020" y="1051560"/>
                  </a:lnTo>
                  <a:lnTo>
                    <a:pt x="198120" y="1112520"/>
                  </a:lnTo>
                  <a:lnTo>
                    <a:pt x="769620" y="1501140"/>
                  </a:lnTo>
                  <a:lnTo>
                    <a:pt x="1181100" y="1584960"/>
                  </a:lnTo>
                  <a:lnTo>
                    <a:pt x="1242060" y="1013460"/>
                  </a:lnTo>
                  <a:lnTo>
                    <a:pt x="1158240" y="42672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 441"/>
            <p:cNvSpPr/>
            <p:nvPr/>
          </p:nvSpPr>
          <p:spPr bwMode="auto">
            <a:xfrm>
              <a:off x="3977640" y="4137660"/>
              <a:ext cx="876300" cy="1623060"/>
            </a:xfrm>
            <a:custGeom>
              <a:avLst/>
              <a:gdLst>
                <a:gd name="connsiteX0" fmla="*/ 434340 w 876300"/>
                <a:gd name="connsiteY0" fmla="*/ 0 h 1623060"/>
                <a:gd name="connsiteX1" fmla="*/ 68580 w 876300"/>
                <a:gd name="connsiteY1" fmla="*/ 22860 h 1623060"/>
                <a:gd name="connsiteX2" fmla="*/ 30480 w 876300"/>
                <a:gd name="connsiteY2" fmla="*/ 335280 h 1623060"/>
                <a:gd name="connsiteX3" fmla="*/ 30480 w 876300"/>
                <a:gd name="connsiteY3" fmla="*/ 403860 h 1623060"/>
                <a:gd name="connsiteX4" fmla="*/ 0 w 876300"/>
                <a:gd name="connsiteY4" fmla="*/ 731520 h 1623060"/>
                <a:gd name="connsiteX5" fmla="*/ 114300 w 876300"/>
                <a:gd name="connsiteY5" fmla="*/ 1181100 h 1623060"/>
                <a:gd name="connsiteX6" fmla="*/ 152400 w 876300"/>
                <a:gd name="connsiteY6" fmla="*/ 1623060 h 1623060"/>
                <a:gd name="connsiteX7" fmla="*/ 678180 w 876300"/>
                <a:gd name="connsiteY7" fmla="*/ 1234440 h 1623060"/>
                <a:gd name="connsiteX8" fmla="*/ 876300 w 876300"/>
                <a:gd name="connsiteY8" fmla="*/ 754380 h 1623060"/>
                <a:gd name="connsiteX9" fmla="*/ 815340 w 876300"/>
                <a:gd name="connsiteY9" fmla="*/ 213360 h 1623060"/>
                <a:gd name="connsiteX10" fmla="*/ 480060 w 876300"/>
                <a:gd name="connsiteY10" fmla="*/ 22860 h 1623060"/>
                <a:gd name="connsiteX11" fmla="*/ 434340 w 876300"/>
                <a:gd name="connsiteY11" fmla="*/ 0 h 162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6300" h="1623060">
                  <a:moveTo>
                    <a:pt x="434340" y="0"/>
                  </a:moveTo>
                  <a:lnTo>
                    <a:pt x="68580" y="22860"/>
                  </a:lnTo>
                  <a:lnTo>
                    <a:pt x="30480" y="335280"/>
                  </a:lnTo>
                  <a:lnTo>
                    <a:pt x="30480" y="403860"/>
                  </a:lnTo>
                  <a:lnTo>
                    <a:pt x="0" y="731520"/>
                  </a:lnTo>
                  <a:lnTo>
                    <a:pt x="114300" y="1181100"/>
                  </a:lnTo>
                  <a:lnTo>
                    <a:pt x="152400" y="1623060"/>
                  </a:lnTo>
                  <a:lnTo>
                    <a:pt x="678180" y="1234440"/>
                  </a:lnTo>
                  <a:lnTo>
                    <a:pt x="876300" y="754380"/>
                  </a:lnTo>
                  <a:lnTo>
                    <a:pt x="815340" y="213360"/>
                  </a:lnTo>
                  <a:lnTo>
                    <a:pt x="480060" y="22860"/>
                  </a:lnTo>
                  <a:lnTo>
                    <a:pt x="434340" y="0"/>
                  </a:lnTo>
                  <a:close/>
                </a:path>
              </a:pathLst>
            </a:custGeom>
            <a:solidFill>
              <a:srgbClr val="FF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 442"/>
            <p:cNvSpPr/>
            <p:nvPr/>
          </p:nvSpPr>
          <p:spPr bwMode="auto">
            <a:xfrm>
              <a:off x="314706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 443"/>
            <p:cNvSpPr/>
            <p:nvPr/>
          </p:nvSpPr>
          <p:spPr bwMode="auto">
            <a:xfrm>
              <a:off x="3406140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 444"/>
            <p:cNvSpPr/>
            <p:nvPr/>
          </p:nvSpPr>
          <p:spPr bwMode="auto">
            <a:xfrm rot="1153427">
              <a:off x="3406140" y="522351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 445"/>
            <p:cNvSpPr/>
            <p:nvPr/>
          </p:nvSpPr>
          <p:spPr bwMode="auto">
            <a:xfrm>
              <a:off x="4160520" y="451866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 446"/>
            <p:cNvSpPr/>
            <p:nvPr/>
          </p:nvSpPr>
          <p:spPr bwMode="auto">
            <a:xfrm>
              <a:off x="4097905" y="4819650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 447"/>
            <p:cNvSpPr/>
            <p:nvPr/>
          </p:nvSpPr>
          <p:spPr bwMode="auto">
            <a:xfrm rot="1153427">
              <a:off x="4160519" y="5137994"/>
              <a:ext cx="403860" cy="259080"/>
            </a:xfrm>
            <a:custGeom>
              <a:avLst/>
              <a:gdLst>
                <a:gd name="connsiteX0" fmla="*/ 403860 w 403860"/>
                <a:gd name="connsiteY0" fmla="*/ 0 h 259080"/>
                <a:gd name="connsiteX1" fmla="*/ 83820 w 403860"/>
                <a:gd name="connsiteY1" fmla="*/ 30480 h 259080"/>
                <a:gd name="connsiteX2" fmla="*/ 0 w 403860"/>
                <a:gd name="connsiteY2" fmla="*/ 228600 h 259080"/>
                <a:gd name="connsiteX3" fmla="*/ 243840 w 403860"/>
                <a:gd name="connsiteY3" fmla="*/ 259080 h 259080"/>
                <a:gd name="connsiteX4" fmla="*/ 373380 w 403860"/>
                <a:gd name="connsiteY4" fmla="*/ 190500 h 259080"/>
                <a:gd name="connsiteX5" fmla="*/ 403860 w 403860"/>
                <a:gd name="connsiteY5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860" h="259080">
                  <a:moveTo>
                    <a:pt x="403860" y="0"/>
                  </a:moveTo>
                  <a:lnTo>
                    <a:pt x="83820" y="30480"/>
                  </a:lnTo>
                  <a:lnTo>
                    <a:pt x="0" y="228600"/>
                  </a:lnTo>
                  <a:lnTo>
                    <a:pt x="243840" y="259080"/>
                  </a:lnTo>
                  <a:lnTo>
                    <a:pt x="373380" y="190500"/>
                  </a:lnTo>
                  <a:lnTo>
                    <a:pt x="40386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3" name="グループ化 452"/>
          <p:cNvGrpSpPr/>
          <p:nvPr/>
        </p:nvGrpSpPr>
        <p:grpSpPr>
          <a:xfrm>
            <a:off x="2239732" y="2881607"/>
            <a:ext cx="1599085" cy="1397062"/>
            <a:chOff x="3802224" y="4103338"/>
            <a:chExt cx="2257554" cy="1972342"/>
          </a:xfrm>
        </p:grpSpPr>
        <p:grpSp>
          <p:nvGrpSpPr>
            <p:cNvPr id="454" name="グループ化 453"/>
            <p:cNvGrpSpPr/>
            <p:nvPr/>
          </p:nvGrpSpPr>
          <p:grpSpPr>
            <a:xfrm>
              <a:off x="3802224" y="4103338"/>
              <a:ext cx="1455575" cy="1668749"/>
              <a:chOff x="1927860" y="2087880"/>
              <a:chExt cx="3329940" cy="3817620"/>
            </a:xfrm>
          </p:grpSpPr>
          <p:sp>
            <p:nvSpPr>
              <p:cNvPr id="474" name="フリーフォーム 473"/>
              <p:cNvSpPr/>
              <p:nvPr/>
            </p:nvSpPr>
            <p:spPr bwMode="auto">
              <a:xfrm>
                <a:off x="1927860" y="2156460"/>
                <a:ext cx="3329940" cy="3749040"/>
              </a:xfrm>
              <a:custGeom>
                <a:avLst/>
                <a:gdLst>
                  <a:gd name="connsiteX0" fmla="*/ 1775460 w 3329940"/>
                  <a:gd name="connsiteY0" fmla="*/ 0 h 3749040"/>
                  <a:gd name="connsiteX1" fmla="*/ 1775460 w 3329940"/>
                  <a:gd name="connsiteY1" fmla="*/ 0 h 3749040"/>
                  <a:gd name="connsiteX2" fmla="*/ 800100 w 3329940"/>
                  <a:gd name="connsiteY2" fmla="*/ 289560 h 3749040"/>
                  <a:gd name="connsiteX3" fmla="*/ 167640 w 3329940"/>
                  <a:gd name="connsiteY3" fmla="*/ 1211580 h 3749040"/>
                  <a:gd name="connsiteX4" fmla="*/ 0 w 3329940"/>
                  <a:gd name="connsiteY4" fmla="*/ 2438400 h 3749040"/>
                  <a:gd name="connsiteX5" fmla="*/ 251460 w 3329940"/>
                  <a:gd name="connsiteY5" fmla="*/ 3284220 h 3749040"/>
                  <a:gd name="connsiteX6" fmla="*/ 784860 w 3329940"/>
                  <a:gd name="connsiteY6" fmla="*/ 3749040 h 3749040"/>
                  <a:gd name="connsiteX7" fmla="*/ 1668780 w 3329940"/>
                  <a:gd name="connsiteY7" fmla="*/ 3710940 h 3749040"/>
                  <a:gd name="connsiteX8" fmla="*/ 2636520 w 3329940"/>
                  <a:gd name="connsiteY8" fmla="*/ 3101340 h 3749040"/>
                  <a:gd name="connsiteX9" fmla="*/ 3299460 w 3329940"/>
                  <a:gd name="connsiteY9" fmla="*/ 2080260 h 3749040"/>
                  <a:gd name="connsiteX10" fmla="*/ 3329940 w 3329940"/>
                  <a:gd name="connsiteY10" fmla="*/ 1021080 h 3749040"/>
                  <a:gd name="connsiteX11" fmla="*/ 2926080 w 3329940"/>
                  <a:gd name="connsiteY11" fmla="*/ 426720 h 3749040"/>
                  <a:gd name="connsiteX12" fmla="*/ 2385060 w 3329940"/>
                  <a:gd name="connsiteY12" fmla="*/ 38100 h 3749040"/>
                  <a:gd name="connsiteX13" fmla="*/ 1775460 w 3329940"/>
                  <a:gd name="connsiteY13" fmla="*/ 0 h 3749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29940" h="3749040">
                    <a:moveTo>
                      <a:pt x="1775460" y="0"/>
                    </a:moveTo>
                    <a:lnTo>
                      <a:pt x="1775460" y="0"/>
                    </a:lnTo>
                    <a:lnTo>
                      <a:pt x="800100" y="289560"/>
                    </a:lnTo>
                    <a:lnTo>
                      <a:pt x="167640" y="1211580"/>
                    </a:lnTo>
                    <a:lnTo>
                      <a:pt x="0" y="2438400"/>
                    </a:lnTo>
                    <a:lnTo>
                      <a:pt x="251460" y="3284220"/>
                    </a:lnTo>
                    <a:lnTo>
                      <a:pt x="784860" y="3749040"/>
                    </a:lnTo>
                    <a:lnTo>
                      <a:pt x="1668780" y="3710940"/>
                    </a:lnTo>
                    <a:lnTo>
                      <a:pt x="2636520" y="3101340"/>
                    </a:lnTo>
                    <a:lnTo>
                      <a:pt x="3299460" y="2080260"/>
                    </a:lnTo>
                    <a:lnTo>
                      <a:pt x="3329940" y="1021080"/>
                    </a:lnTo>
                    <a:lnTo>
                      <a:pt x="2926080" y="426720"/>
                    </a:lnTo>
                    <a:lnTo>
                      <a:pt x="2385060" y="38100"/>
                    </a:lnTo>
                    <a:lnTo>
                      <a:pt x="1775460" y="0"/>
                    </a:lnTo>
                    <a:close/>
                  </a:path>
                </a:pathLst>
              </a:custGeom>
              <a:solidFill>
                <a:srgbClr val="FF66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4000500" y="2400300"/>
                <a:ext cx="769620" cy="426720"/>
              </a:xfrm>
              <a:custGeom>
                <a:avLst/>
                <a:gdLst>
                  <a:gd name="connsiteX0" fmla="*/ 0 w 769620"/>
                  <a:gd name="connsiteY0" fmla="*/ 0 h 426720"/>
                  <a:gd name="connsiteX1" fmla="*/ 144780 w 769620"/>
                  <a:gd name="connsiteY1" fmla="*/ 251460 h 426720"/>
                  <a:gd name="connsiteX2" fmla="*/ 502920 w 769620"/>
                  <a:gd name="connsiteY2" fmla="*/ 426720 h 426720"/>
                  <a:gd name="connsiteX3" fmla="*/ 769620 w 769620"/>
                  <a:gd name="connsiteY3" fmla="*/ 42672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620" h="426720">
                    <a:moveTo>
                      <a:pt x="0" y="0"/>
                    </a:moveTo>
                    <a:lnTo>
                      <a:pt x="144780" y="251460"/>
                    </a:lnTo>
                    <a:lnTo>
                      <a:pt x="502920" y="426720"/>
                    </a:lnTo>
                    <a:lnTo>
                      <a:pt x="769620" y="426720"/>
                    </a:lnTo>
                  </a:path>
                </a:pathLst>
              </a:custGeom>
              <a:no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6" name="フリーフォーム 475"/>
              <p:cNvSpPr/>
              <p:nvPr/>
            </p:nvSpPr>
            <p:spPr bwMode="auto">
              <a:xfrm>
                <a:off x="4183380" y="2087880"/>
                <a:ext cx="632460" cy="594360"/>
              </a:xfrm>
              <a:custGeom>
                <a:avLst/>
                <a:gdLst>
                  <a:gd name="connsiteX0" fmla="*/ 0 w 632460"/>
                  <a:gd name="connsiteY0" fmla="*/ 510540 h 594360"/>
                  <a:gd name="connsiteX1" fmla="*/ 152400 w 632460"/>
                  <a:gd name="connsiteY1" fmla="*/ 236220 h 594360"/>
                  <a:gd name="connsiteX2" fmla="*/ 281940 w 632460"/>
                  <a:gd name="connsiteY2" fmla="*/ 0 h 594360"/>
                  <a:gd name="connsiteX3" fmla="*/ 510540 w 632460"/>
                  <a:gd name="connsiteY3" fmla="*/ 38100 h 594360"/>
                  <a:gd name="connsiteX4" fmla="*/ 632460 w 632460"/>
                  <a:gd name="connsiteY4" fmla="*/ 236220 h 594360"/>
                  <a:gd name="connsiteX5" fmla="*/ 449580 w 632460"/>
                  <a:gd name="connsiteY5" fmla="*/ 358140 h 594360"/>
                  <a:gd name="connsiteX6" fmla="*/ 167640 w 632460"/>
                  <a:gd name="connsiteY6" fmla="*/ 594360 h 594360"/>
                  <a:gd name="connsiteX7" fmla="*/ 0 w 632460"/>
                  <a:gd name="connsiteY7" fmla="*/ 51054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2460" h="594360">
                    <a:moveTo>
                      <a:pt x="0" y="510540"/>
                    </a:moveTo>
                    <a:lnTo>
                      <a:pt x="152400" y="236220"/>
                    </a:lnTo>
                    <a:lnTo>
                      <a:pt x="281940" y="0"/>
                    </a:lnTo>
                    <a:lnTo>
                      <a:pt x="510540" y="38100"/>
                    </a:lnTo>
                    <a:lnTo>
                      <a:pt x="632460" y="236220"/>
                    </a:lnTo>
                    <a:lnTo>
                      <a:pt x="449580" y="358140"/>
                    </a:lnTo>
                    <a:lnTo>
                      <a:pt x="167640" y="594360"/>
                    </a:lnTo>
                    <a:lnTo>
                      <a:pt x="0" y="51054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 476"/>
              <p:cNvSpPr/>
              <p:nvPr/>
            </p:nvSpPr>
            <p:spPr bwMode="auto">
              <a:xfrm>
                <a:off x="2001520" y="3947160"/>
                <a:ext cx="2458720" cy="1859280"/>
              </a:xfrm>
              <a:custGeom>
                <a:avLst/>
                <a:gdLst>
                  <a:gd name="connsiteX0" fmla="*/ 106680 w 2458720"/>
                  <a:gd name="connsiteY0" fmla="*/ 0 h 1859280"/>
                  <a:gd name="connsiteX1" fmla="*/ 0 w 2458720"/>
                  <a:gd name="connsiteY1" fmla="*/ 645160 h 1859280"/>
                  <a:gd name="connsiteX2" fmla="*/ 238760 w 2458720"/>
                  <a:gd name="connsiteY2" fmla="*/ 1452880 h 1859280"/>
                  <a:gd name="connsiteX3" fmla="*/ 762000 w 2458720"/>
                  <a:gd name="connsiteY3" fmla="*/ 1859280 h 1859280"/>
                  <a:gd name="connsiteX4" fmla="*/ 1590040 w 2458720"/>
                  <a:gd name="connsiteY4" fmla="*/ 1823720 h 1859280"/>
                  <a:gd name="connsiteX5" fmla="*/ 2458720 w 2458720"/>
                  <a:gd name="connsiteY5" fmla="*/ 1249680 h 1859280"/>
                  <a:gd name="connsiteX6" fmla="*/ 2092960 w 2458720"/>
                  <a:gd name="connsiteY6" fmla="*/ 1224280 h 1859280"/>
                  <a:gd name="connsiteX7" fmla="*/ 2011680 w 2458720"/>
                  <a:gd name="connsiteY7" fmla="*/ 909320 h 1859280"/>
                  <a:gd name="connsiteX8" fmla="*/ 1488440 w 2458720"/>
                  <a:gd name="connsiteY8" fmla="*/ 878840 h 1859280"/>
                  <a:gd name="connsiteX9" fmla="*/ 934720 w 2458720"/>
                  <a:gd name="connsiteY9" fmla="*/ 309880 h 1859280"/>
                  <a:gd name="connsiteX10" fmla="*/ 472440 w 2458720"/>
                  <a:gd name="connsiteY10" fmla="*/ 381000 h 1859280"/>
                  <a:gd name="connsiteX11" fmla="*/ 401320 w 2458720"/>
                  <a:gd name="connsiteY11" fmla="*/ 35560 h 1859280"/>
                  <a:gd name="connsiteX12" fmla="*/ 106680 w 2458720"/>
                  <a:gd name="connsiteY12" fmla="*/ 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58720" h="1859280">
                    <a:moveTo>
                      <a:pt x="106680" y="0"/>
                    </a:moveTo>
                    <a:lnTo>
                      <a:pt x="0" y="645160"/>
                    </a:lnTo>
                    <a:lnTo>
                      <a:pt x="238760" y="1452880"/>
                    </a:lnTo>
                    <a:lnTo>
                      <a:pt x="762000" y="1859280"/>
                    </a:lnTo>
                    <a:lnTo>
                      <a:pt x="1590040" y="1823720"/>
                    </a:lnTo>
                    <a:lnTo>
                      <a:pt x="2458720" y="1249680"/>
                    </a:lnTo>
                    <a:lnTo>
                      <a:pt x="2092960" y="1224280"/>
                    </a:lnTo>
                    <a:lnTo>
                      <a:pt x="2011680" y="909320"/>
                    </a:lnTo>
                    <a:lnTo>
                      <a:pt x="1488440" y="878840"/>
                    </a:lnTo>
                    <a:lnTo>
                      <a:pt x="934720" y="309880"/>
                    </a:lnTo>
                    <a:lnTo>
                      <a:pt x="472440" y="381000"/>
                    </a:lnTo>
                    <a:lnTo>
                      <a:pt x="401320" y="3556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/>
            <p:cNvGrpSpPr/>
            <p:nvPr/>
          </p:nvGrpSpPr>
          <p:grpSpPr>
            <a:xfrm>
              <a:off x="4371797" y="4925060"/>
              <a:ext cx="1687981" cy="1150620"/>
              <a:chOff x="6238240" y="4150360"/>
              <a:chExt cx="2824480" cy="1925320"/>
            </a:xfrm>
          </p:grpSpPr>
          <p:sp>
            <p:nvSpPr>
              <p:cNvPr id="456" name="フリーフォーム 455"/>
              <p:cNvSpPr/>
              <p:nvPr/>
            </p:nvSpPr>
            <p:spPr bwMode="auto">
              <a:xfrm>
                <a:off x="6283960" y="4196080"/>
                <a:ext cx="2702560" cy="1818640"/>
              </a:xfrm>
              <a:custGeom>
                <a:avLst/>
                <a:gdLst>
                  <a:gd name="connsiteX0" fmla="*/ 162560 w 2702560"/>
                  <a:gd name="connsiteY0" fmla="*/ 1493520 h 1818640"/>
                  <a:gd name="connsiteX1" fmla="*/ 0 w 2702560"/>
                  <a:gd name="connsiteY1" fmla="*/ 1082040 h 1818640"/>
                  <a:gd name="connsiteX2" fmla="*/ 330200 w 2702560"/>
                  <a:gd name="connsiteY2" fmla="*/ 452120 h 1818640"/>
                  <a:gd name="connsiteX3" fmla="*/ 1031240 w 2702560"/>
                  <a:gd name="connsiteY3" fmla="*/ 25400 h 1818640"/>
                  <a:gd name="connsiteX4" fmla="*/ 2042160 w 2702560"/>
                  <a:gd name="connsiteY4" fmla="*/ 0 h 1818640"/>
                  <a:gd name="connsiteX5" fmla="*/ 2575560 w 2702560"/>
                  <a:gd name="connsiteY5" fmla="*/ 381000 h 1818640"/>
                  <a:gd name="connsiteX6" fmla="*/ 2702560 w 2702560"/>
                  <a:gd name="connsiteY6" fmla="*/ 909320 h 1818640"/>
                  <a:gd name="connsiteX7" fmla="*/ 2407920 w 2702560"/>
                  <a:gd name="connsiteY7" fmla="*/ 1376680 h 1818640"/>
                  <a:gd name="connsiteX8" fmla="*/ 1229360 w 2702560"/>
                  <a:gd name="connsiteY8" fmla="*/ 1818640 h 1818640"/>
                  <a:gd name="connsiteX9" fmla="*/ 411480 w 2702560"/>
                  <a:gd name="connsiteY9" fmla="*/ 1711960 h 1818640"/>
                  <a:gd name="connsiteX10" fmla="*/ 162560 w 2702560"/>
                  <a:gd name="connsiteY10" fmla="*/ 1493520 h 181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02560" h="1818640">
                    <a:moveTo>
                      <a:pt x="162560" y="1493520"/>
                    </a:moveTo>
                    <a:lnTo>
                      <a:pt x="0" y="1082040"/>
                    </a:lnTo>
                    <a:lnTo>
                      <a:pt x="330200" y="452120"/>
                    </a:lnTo>
                    <a:lnTo>
                      <a:pt x="1031240" y="25400"/>
                    </a:lnTo>
                    <a:lnTo>
                      <a:pt x="2042160" y="0"/>
                    </a:lnTo>
                    <a:lnTo>
                      <a:pt x="2575560" y="381000"/>
                    </a:lnTo>
                    <a:lnTo>
                      <a:pt x="2702560" y="909320"/>
                    </a:lnTo>
                    <a:lnTo>
                      <a:pt x="2407920" y="1376680"/>
                    </a:lnTo>
                    <a:lnTo>
                      <a:pt x="1229360" y="1818640"/>
                    </a:lnTo>
                    <a:lnTo>
                      <a:pt x="411480" y="1711960"/>
                    </a:lnTo>
                    <a:lnTo>
                      <a:pt x="162560" y="149352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 456"/>
              <p:cNvSpPr/>
              <p:nvPr/>
            </p:nvSpPr>
            <p:spPr bwMode="auto">
              <a:xfrm>
                <a:off x="6695440" y="4155440"/>
                <a:ext cx="665480" cy="670560"/>
              </a:xfrm>
              <a:custGeom>
                <a:avLst/>
                <a:gdLst>
                  <a:gd name="connsiteX0" fmla="*/ 213360 w 665480"/>
                  <a:gd name="connsiteY0" fmla="*/ 670560 h 670560"/>
                  <a:gd name="connsiteX1" fmla="*/ 0 w 665480"/>
                  <a:gd name="connsiteY1" fmla="*/ 345440 h 670560"/>
                  <a:gd name="connsiteX2" fmla="*/ 142240 w 665480"/>
                  <a:gd name="connsiteY2" fmla="*/ 101600 h 670560"/>
                  <a:gd name="connsiteX3" fmla="*/ 477520 w 665480"/>
                  <a:gd name="connsiteY3" fmla="*/ 0 h 670560"/>
                  <a:gd name="connsiteX4" fmla="*/ 665480 w 665480"/>
                  <a:gd name="connsiteY4" fmla="*/ 386080 h 6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5480" h="670560">
                    <a:moveTo>
                      <a:pt x="213360" y="670560"/>
                    </a:moveTo>
                    <a:lnTo>
                      <a:pt x="0" y="345440"/>
                    </a:lnTo>
                    <a:lnTo>
                      <a:pt x="142240" y="101600"/>
                    </a:lnTo>
                    <a:lnTo>
                      <a:pt x="477520" y="0"/>
                    </a:lnTo>
                    <a:lnTo>
                      <a:pt x="665480" y="3860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 457"/>
              <p:cNvSpPr/>
              <p:nvPr/>
            </p:nvSpPr>
            <p:spPr bwMode="auto">
              <a:xfrm>
                <a:off x="7122160" y="4307840"/>
                <a:ext cx="655320" cy="675640"/>
              </a:xfrm>
              <a:custGeom>
                <a:avLst/>
                <a:gdLst>
                  <a:gd name="connsiteX0" fmla="*/ 91440 w 655320"/>
                  <a:gd name="connsiteY0" fmla="*/ 599440 h 675640"/>
                  <a:gd name="connsiteX1" fmla="*/ 0 w 655320"/>
                  <a:gd name="connsiteY1" fmla="*/ 172720 h 675640"/>
                  <a:gd name="connsiteX2" fmla="*/ 294640 w 655320"/>
                  <a:gd name="connsiteY2" fmla="*/ 0 h 675640"/>
                  <a:gd name="connsiteX3" fmla="*/ 655320 w 655320"/>
                  <a:gd name="connsiteY3" fmla="*/ 223520 h 675640"/>
                  <a:gd name="connsiteX4" fmla="*/ 614680 w 655320"/>
                  <a:gd name="connsiteY4" fmla="*/ 675640 h 675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5320" h="675640">
                    <a:moveTo>
                      <a:pt x="91440" y="599440"/>
                    </a:moveTo>
                    <a:lnTo>
                      <a:pt x="0" y="172720"/>
                    </a:lnTo>
                    <a:lnTo>
                      <a:pt x="294640" y="0"/>
                    </a:lnTo>
                    <a:lnTo>
                      <a:pt x="655320" y="223520"/>
                    </a:lnTo>
                    <a:lnTo>
                      <a:pt x="614680" y="67564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 458"/>
              <p:cNvSpPr/>
              <p:nvPr/>
            </p:nvSpPr>
            <p:spPr bwMode="auto">
              <a:xfrm>
                <a:off x="7686040" y="4150360"/>
                <a:ext cx="574040" cy="655320"/>
              </a:xfrm>
              <a:custGeom>
                <a:avLst/>
                <a:gdLst>
                  <a:gd name="connsiteX0" fmla="*/ 0 w 574040"/>
                  <a:gd name="connsiteY0" fmla="*/ 492760 h 655320"/>
                  <a:gd name="connsiteX1" fmla="*/ 45720 w 574040"/>
                  <a:gd name="connsiteY1" fmla="*/ 172720 h 655320"/>
                  <a:gd name="connsiteX2" fmla="*/ 228600 w 574040"/>
                  <a:gd name="connsiteY2" fmla="*/ 0 h 655320"/>
                  <a:gd name="connsiteX3" fmla="*/ 574040 w 574040"/>
                  <a:gd name="connsiteY3" fmla="*/ 182880 h 655320"/>
                  <a:gd name="connsiteX4" fmla="*/ 558800 w 574040"/>
                  <a:gd name="connsiteY4" fmla="*/ 65532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4040" h="655320">
                    <a:moveTo>
                      <a:pt x="0" y="492760"/>
                    </a:moveTo>
                    <a:lnTo>
                      <a:pt x="45720" y="172720"/>
                    </a:lnTo>
                    <a:lnTo>
                      <a:pt x="228600" y="0"/>
                    </a:lnTo>
                    <a:lnTo>
                      <a:pt x="574040" y="182880"/>
                    </a:lnTo>
                    <a:lnTo>
                      <a:pt x="558800" y="65532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 459"/>
              <p:cNvSpPr/>
              <p:nvPr/>
            </p:nvSpPr>
            <p:spPr bwMode="auto">
              <a:xfrm>
                <a:off x="6380480" y="4632960"/>
                <a:ext cx="568960" cy="584200"/>
              </a:xfrm>
              <a:custGeom>
                <a:avLst/>
                <a:gdLst>
                  <a:gd name="connsiteX0" fmla="*/ 568960 w 568960"/>
                  <a:gd name="connsiteY0" fmla="*/ 218440 h 584200"/>
                  <a:gd name="connsiteX1" fmla="*/ 223520 w 568960"/>
                  <a:gd name="connsiteY1" fmla="*/ 0 h 584200"/>
                  <a:gd name="connsiteX2" fmla="*/ 0 w 568960"/>
                  <a:gd name="connsiteY2" fmla="*/ 177800 h 584200"/>
                  <a:gd name="connsiteX3" fmla="*/ 55880 w 568960"/>
                  <a:gd name="connsiteY3" fmla="*/ 436880 h 584200"/>
                  <a:gd name="connsiteX4" fmla="*/ 345440 w 568960"/>
                  <a:gd name="connsiteY4" fmla="*/ 584200 h 58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8960" h="584200">
                    <a:moveTo>
                      <a:pt x="568960" y="218440"/>
                    </a:moveTo>
                    <a:lnTo>
                      <a:pt x="223520" y="0"/>
                    </a:lnTo>
                    <a:lnTo>
                      <a:pt x="0" y="177800"/>
                    </a:lnTo>
                    <a:lnTo>
                      <a:pt x="55880" y="436880"/>
                    </a:lnTo>
                    <a:lnTo>
                      <a:pt x="345440" y="58420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フリーフォーム 460"/>
              <p:cNvSpPr/>
              <p:nvPr/>
            </p:nvSpPr>
            <p:spPr bwMode="auto">
              <a:xfrm>
                <a:off x="6680200" y="4815840"/>
                <a:ext cx="614680" cy="548640"/>
              </a:xfrm>
              <a:custGeom>
                <a:avLst/>
                <a:gdLst>
                  <a:gd name="connsiteX0" fmla="*/ 614680 w 614680"/>
                  <a:gd name="connsiteY0" fmla="*/ 116840 h 548640"/>
                  <a:gd name="connsiteX1" fmla="*/ 106680 w 614680"/>
                  <a:gd name="connsiteY1" fmla="*/ 0 h 548640"/>
                  <a:gd name="connsiteX2" fmla="*/ 0 w 614680"/>
                  <a:gd name="connsiteY2" fmla="*/ 441960 h 548640"/>
                  <a:gd name="connsiteX3" fmla="*/ 477520 w 614680"/>
                  <a:gd name="connsiteY3" fmla="*/ 548640 h 548640"/>
                  <a:gd name="connsiteX4" fmla="*/ 563880 w 614680"/>
                  <a:gd name="connsiteY4" fmla="*/ 502920 h 548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4680" h="548640">
                    <a:moveTo>
                      <a:pt x="614680" y="116840"/>
                    </a:moveTo>
                    <a:lnTo>
                      <a:pt x="106680" y="0"/>
                    </a:lnTo>
                    <a:lnTo>
                      <a:pt x="0" y="441960"/>
                    </a:lnTo>
                    <a:lnTo>
                      <a:pt x="477520" y="548640"/>
                    </a:lnTo>
                    <a:lnTo>
                      <a:pt x="563880" y="50292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フリーフォーム 461"/>
              <p:cNvSpPr/>
              <p:nvPr/>
            </p:nvSpPr>
            <p:spPr bwMode="auto">
              <a:xfrm>
                <a:off x="6924040" y="5232400"/>
                <a:ext cx="675640" cy="609600"/>
              </a:xfrm>
              <a:custGeom>
                <a:avLst/>
                <a:gdLst>
                  <a:gd name="connsiteX0" fmla="*/ 457200 w 675640"/>
                  <a:gd name="connsiteY0" fmla="*/ 0 h 609600"/>
                  <a:gd name="connsiteX1" fmla="*/ 152400 w 675640"/>
                  <a:gd name="connsiteY1" fmla="*/ 76200 h 609600"/>
                  <a:gd name="connsiteX2" fmla="*/ 0 w 675640"/>
                  <a:gd name="connsiteY2" fmla="*/ 452120 h 609600"/>
                  <a:gd name="connsiteX3" fmla="*/ 304800 w 675640"/>
                  <a:gd name="connsiteY3" fmla="*/ 609600 h 609600"/>
                  <a:gd name="connsiteX4" fmla="*/ 675640 w 675640"/>
                  <a:gd name="connsiteY4" fmla="*/ 355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5640" h="609600">
                    <a:moveTo>
                      <a:pt x="457200" y="0"/>
                    </a:moveTo>
                    <a:lnTo>
                      <a:pt x="152400" y="76200"/>
                    </a:lnTo>
                    <a:lnTo>
                      <a:pt x="0" y="452120"/>
                    </a:lnTo>
                    <a:lnTo>
                      <a:pt x="304800" y="609600"/>
                    </a:lnTo>
                    <a:lnTo>
                      <a:pt x="675640" y="35560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フリーフォーム 462"/>
              <p:cNvSpPr/>
              <p:nvPr/>
            </p:nvSpPr>
            <p:spPr bwMode="auto">
              <a:xfrm>
                <a:off x="6238240" y="5100320"/>
                <a:ext cx="416560" cy="563880"/>
              </a:xfrm>
              <a:custGeom>
                <a:avLst/>
                <a:gdLst>
                  <a:gd name="connsiteX0" fmla="*/ 391160 w 416560"/>
                  <a:gd name="connsiteY0" fmla="*/ 0 h 563880"/>
                  <a:gd name="connsiteX1" fmla="*/ 15240 w 416560"/>
                  <a:gd name="connsiteY1" fmla="*/ 0 h 563880"/>
                  <a:gd name="connsiteX2" fmla="*/ 0 w 416560"/>
                  <a:gd name="connsiteY2" fmla="*/ 441960 h 563880"/>
                  <a:gd name="connsiteX3" fmla="*/ 416560 w 416560"/>
                  <a:gd name="connsiteY3" fmla="*/ 563880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560" h="563880">
                    <a:moveTo>
                      <a:pt x="391160" y="0"/>
                    </a:moveTo>
                    <a:lnTo>
                      <a:pt x="15240" y="0"/>
                    </a:lnTo>
                    <a:lnTo>
                      <a:pt x="0" y="441960"/>
                    </a:lnTo>
                    <a:lnTo>
                      <a:pt x="416560" y="5638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フリーフォーム 463"/>
              <p:cNvSpPr/>
              <p:nvPr/>
            </p:nvSpPr>
            <p:spPr bwMode="auto">
              <a:xfrm>
                <a:off x="6517640" y="5278120"/>
                <a:ext cx="482600" cy="462280"/>
              </a:xfrm>
              <a:custGeom>
                <a:avLst/>
                <a:gdLst>
                  <a:gd name="connsiteX0" fmla="*/ 482600 w 482600"/>
                  <a:gd name="connsiteY0" fmla="*/ 0 h 462280"/>
                  <a:gd name="connsiteX1" fmla="*/ 101600 w 482600"/>
                  <a:gd name="connsiteY1" fmla="*/ 15240 h 462280"/>
                  <a:gd name="connsiteX2" fmla="*/ 0 w 482600"/>
                  <a:gd name="connsiteY2" fmla="*/ 447040 h 462280"/>
                  <a:gd name="connsiteX3" fmla="*/ 355600 w 482600"/>
                  <a:gd name="connsiteY3" fmla="*/ 46228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2600" h="462280">
                    <a:moveTo>
                      <a:pt x="482600" y="0"/>
                    </a:moveTo>
                    <a:lnTo>
                      <a:pt x="101600" y="15240"/>
                    </a:lnTo>
                    <a:lnTo>
                      <a:pt x="0" y="447040"/>
                    </a:lnTo>
                    <a:lnTo>
                      <a:pt x="355600" y="4622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フリーフォーム 464"/>
              <p:cNvSpPr/>
              <p:nvPr/>
            </p:nvSpPr>
            <p:spPr bwMode="auto">
              <a:xfrm>
                <a:off x="6710680" y="5638800"/>
                <a:ext cx="497840" cy="391160"/>
              </a:xfrm>
              <a:custGeom>
                <a:avLst/>
                <a:gdLst>
                  <a:gd name="connsiteX0" fmla="*/ 477520 w 497840"/>
                  <a:gd name="connsiteY0" fmla="*/ 101600 h 391160"/>
                  <a:gd name="connsiteX1" fmla="*/ 35560 w 497840"/>
                  <a:gd name="connsiteY1" fmla="*/ 0 h 391160"/>
                  <a:gd name="connsiteX2" fmla="*/ 0 w 497840"/>
                  <a:gd name="connsiteY2" fmla="*/ 325120 h 391160"/>
                  <a:gd name="connsiteX3" fmla="*/ 497840 w 497840"/>
                  <a:gd name="connsiteY3" fmla="*/ 391160 h 39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7840" h="391160">
                    <a:moveTo>
                      <a:pt x="477520" y="101600"/>
                    </a:moveTo>
                    <a:lnTo>
                      <a:pt x="35560" y="0"/>
                    </a:lnTo>
                    <a:lnTo>
                      <a:pt x="0" y="325120"/>
                    </a:lnTo>
                    <a:lnTo>
                      <a:pt x="497840" y="39116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フリーフォーム 465"/>
              <p:cNvSpPr/>
              <p:nvPr/>
            </p:nvSpPr>
            <p:spPr bwMode="auto">
              <a:xfrm>
                <a:off x="7640320" y="4947920"/>
                <a:ext cx="599440" cy="589280"/>
              </a:xfrm>
              <a:custGeom>
                <a:avLst/>
                <a:gdLst>
                  <a:gd name="connsiteX0" fmla="*/ 0 w 599440"/>
                  <a:gd name="connsiteY0" fmla="*/ 0 h 589280"/>
                  <a:gd name="connsiteX1" fmla="*/ 477520 w 599440"/>
                  <a:gd name="connsiteY1" fmla="*/ 25400 h 589280"/>
                  <a:gd name="connsiteX2" fmla="*/ 599440 w 599440"/>
                  <a:gd name="connsiteY2" fmla="*/ 365760 h 589280"/>
                  <a:gd name="connsiteX3" fmla="*/ 177800 w 599440"/>
                  <a:gd name="connsiteY3" fmla="*/ 589280 h 58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9440" h="589280">
                    <a:moveTo>
                      <a:pt x="0" y="0"/>
                    </a:moveTo>
                    <a:lnTo>
                      <a:pt x="477520" y="25400"/>
                    </a:lnTo>
                    <a:lnTo>
                      <a:pt x="599440" y="365760"/>
                    </a:lnTo>
                    <a:lnTo>
                      <a:pt x="177800" y="5892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フリーフォーム 466"/>
              <p:cNvSpPr/>
              <p:nvPr/>
            </p:nvSpPr>
            <p:spPr bwMode="auto">
              <a:xfrm>
                <a:off x="8056880" y="4826000"/>
                <a:ext cx="574040" cy="436880"/>
              </a:xfrm>
              <a:custGeom>
                <a:avLst/>
                <a:gdLst>
                  <a:gd name="connsiteX0" fmla="*/ 0 w 574040"/>
                  <a:gd name="connsiteY0" fmla="*/ 40640 h 436880"/>
                  <a:gd name="connsiteX1" fmla="*/ 411480 w 574040"/>
                  <a:gd name="connsiteY1" fmla="*/ 0 h 436880"/>
                  <a:gd name="connsiteX2" fmla="*/ 574040 w 574040"/>
                  <a:gd name="connsiteY2" fmla="*/ 314960 h 436880"/>
                  <a:gd name="connsiteX3" fmla="*/ 111760 w 574040"/>
                  <a:gd name="connsiteY3" fmla="*/ 43688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040" h="436880">
                    <a:moveTo>
                      <a:pt x="0" y="40640"/>
                    </a:moveTo>
                    <a:lnTo>
                      <a:pt x="411480" y="0"/>
                    </a:lnTo>
                    <a:lnTo>
                      <a:pt x="574040" y="314960"/>
                    </a:lnTo>
                    <a:lnTo>
                      <a:pt x="111760" y="4368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フリーフォーム 467"/>
              <p:cNvSpPr/>
              <p:nvPr/>
            </p:nvSpPr>
            <p:spPr bwMode="auto">
              <a:xfrm>
                <a:off x="8209280" y="4282440"/>
                <a:ext cx="640080" cy="497840"/>
              </a:xfrm>
              <a:custGeom>
                <a:avLst/>
                <a:gdLst>
                  <a:gd name="connsiteX0" fmla="*/ 0 w 640080"/>
                  <a:gd name="connsiteY0" fmla="*/ 121920 h 497840"/>
                  <a:gd name="connsiteX1" fmla="*/ 543560 w 640080"/>
                  <a:gd name="connsiteY1" fmla="*/ 0 h 497840"/>
                  <a:gd name="connsiteX2" fmla="*/ 640080 w 640080"/>
                  <a:gd name="connsiteY2" fmla="*/ 365760 h 497840"/>
                  <a:gd name="connsiteX3" fmla="*/ 254000 w 640080"/>
                  <a:gd name="connsiteY3" fmla="*/ 49784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0080" h="497840">
                    <a:moveTo>
                      <a:pt x="0" y="121920"/>
                    </a:moveTo>
                    <a:lnTo>
                      <a:pt x="543560" y="0"/>
                    </a:lnTo>
                    <a:lnTo>
                      <a:pt x="640080" y="365760"/>
                    </a:lnTo>
                    <a:lnTo>
                      <a:pt x="254000" y="49784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 468"/>
              <p:cNvSpPr/>
              <p:nvPr/>
            </p:nvSpPr>
            <p:spPr bwMode="auto">
              <a:xfrm>
                <a:off x="8575040" y="4638040"/>
                <a:ext cx="487680" cy="508000"/>
              </a:xfrm>
              <a:custGeom>
                <a:avLst/>
                <a:gdLst>
                  <a:gd name="connsiteX0" fmla="*/ 0 w 487680"/>
                  <a:gd name="connsiteY0" fmla="*/ 167640 h 508000"/>
                  <a:gd name="connsiteX1" fmla="*/ 406400 w 487680"/>
                  <a:gd name="connsiteY1" fmla="*/ 0 h 508000"/>
                  <a:gd name="connsiteX2" fmla="*/ 487680 w 487680"/>
                  <a:gd name="connsiteY2" fmla="*/ 467360 h 508000"/>
                  <a:gd name="connsiteX3" fmla="*/ 218440 w 487680"/>
                  <a:gd name="connsiteY3" fmla="*/ 5080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80" h="508000">
                    <a:moveTo>
                      <a:pt x="0" y="167640"/>
                    </a:moveTo>
                    <a:lnTo>
                      <a:pt x="406400" y="0"/>
                    </a:lnTo>
                    <a:lnTo>
                      <a:pt x="487680" y="467360"/>
                    </a:lnTo>
                    <a:lnTo>
                      <a:pt x="218440" y="50800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 469"/>
              <p:cNvSpPr/>
              <p:nvPr/>
            </p:nvSpPr>
            <p:spPr bwMode="auto">
              <a:xfrm>
                <a:off x="8544560" y="5227320"/>
                <a:ext cx="431800" cy="340360"/>
              </a:xfrm>
              <a:custGeom>
                <a:avLst/>
                <a:gdLst>
                  <a:gd name="connsiteX0" fmla="*/ 0 w 431800"/>
                  <a:gd name="connsiteY0" fmla="*/ 15240 h 340360"/>
                  <a:gd name="connsiteX1" fmla="*/ 426720 w 431800"/>
                  <a:gd name="connsiteY1" fmla="*/ 0 h 340360"/>
                  <a:gd name="connsiteX2" fmla="*/ 431800 w 431800"/>
                  <a:gd name="connsiteY2" fmla="*/ 304800 h 340360"/>
                  <a:gd name="connsiteX3" fmla="*/ 60960 w 431800"/>
                  <a:gd name="connsiteY3" fmla="*/ 330200 h 340360"/>
                  <a:gd name="connsiteX4" fmla="*/ 60960 w 431800"/>
                  <a:gd name="connsiteY4" fmla="*/ 330200 h 340360"/>
                  <a:gd name="connsiteX5" fmla="*/ 40640 w 431800"/>
                  <a:gd name="connsiteY5" fmla="*/ 340360 h 340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1800" h="340360">
                    <a:moveTo>
                      <a:pt x="0" y="15240"/>
                    </a:moveTo>
                    <a:lnTo>
                      <a:pt x="426720" y="0"/>
                    </a:lnTo>
                    <a:cubicBezTo>
                      <a:pt x="428413" y="101600"/>
                      <a:pt x="430107" y="203200"/>
                      <a:pt x="431800" y="304800"/>
                    </a:cubicBezTo>
                    <a:lnTo>
                      <a:pt x="60960" y="330200"/>
                    </a:lnTo>
                    <a:lnTo>
                      <a:pt x="60960" y="330200"/>
                    </a:lnTo>
                    <a:lnTo>
                      <a:pt x="40640" y="34036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フリーフォーム 470"/>
              <p:cNvSpPr/>
              <p:nvPr/>
            </p:nvSpPr>
            <p:spPr bwMode="auto">
              <a:xfrm>
                <a:off x="8199120" y="5283200"/>
                <a:ext cx="513080" cy="462280"/>
              </a:xfrm>
              <a:custGeom>
                <a:avLst/>
                <a:gdLst>
                  <a:gd name="connsiteX0" fmla="*/ 177800 w 513080"/>
                  <a:gd name="connsiteY0" fmla="*/ 0 h 462280"/>
                  <a:gd name="connsiteX1" fmla="*/ 513080 w 513080"/>
                  <a:gd name="connsiteY1" fmla="*/ 101600 h 462280"/>
                  <a:gd name="connsiteX2" fmla="*/ 467360 w 513080"/>
                  <a:gd name="connsiteY2" fmla="*/ 462280 h 462280"/>
                  <a:gd name="connsiteX3" fmla="*/ 0 w 513080"/>
                  <a:gd name="connsiteY3" fmla="*/ 269240 h 46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3080" h="462280">
                    <a:moveTo>
                      <a:pt x="177800" y="0"/>
                    </a:moveTo>
                    <a:lnTo>
                      <a:pt x="513080" y="101600"/>
                    </a:lnTo>
                    <a:lnTo>
                      <a:pt x="467360" y="462280"/>
                    </a:lnTo>
                    <a:lnTo>
                      <a:pt x="0" y="26924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7757160" y="5461000"/>
                <a:ext cx="553720" cy="426720"/>
              </a:xfrm>
              <a:custGeom>
                <a:avLst/>
                <a:gdLst>
                  <a:gd name="connsiteX0" fmla="*/ 345440 w 553720"/>
                  <a:gd name="connsiteY0" fmla="*/ 0 h 426720"/>
                  <a:gd name="connsiteX1" fmla="*/ 553720 w 553720"/>
                  <a:gd name="connsiteY1" fmla="*/ 335280 h 426720"/>
                  <a:gd name="connsiteX2" fmla="*/ 127000 w 553720"/>
                  <a:gd name="connsiteY2" fmla="*/ 426720 h 426720"/>
                  <a:gd name="connsiteX3" fmla="*/ 0 w 553720"/>
                  <a:gd name="connsiteY3" fmla="*/ 18288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720" h="426720">
                    <a:moveTo>
                      <a:pt x="345440" y="0"/>
                    </a:moveTo>
                    <a:lnTo>
                      <a:pt x="553720" y="335280"/>
                    </a:lnTo>
                    <a:lnTo>
                      <a:pt x="127000" y="426720"/>
                    </a:lnTo>
                    <a:lnTo>
                      <a:pt x="0" y="18288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フリーフォーム 472"/>
              <p:cNvSpPr/>
              <p:nvPr/>
            </p:nvSpPr>
            <p:spPr bwMode="auto">
              <a:xfrm>
                <a:off x="7294880" y="5755640"/>
                <a:ext cx="477520" cy="320040"/>
              </a:xfrm>
              <a:custGeom>
                <a:avLst/>
                <a:gdLst>
                  <a:gd name="connsiteX0" fmla="*/ 477520 w 477520"/>
                  <a:gd name="connsiteY0" fmla="*/ 50800 h 320040"/>
                  <a:gd name="connsiteX1" fmla="*/ 340360 w 477520"/>
                  <a:gd name="connsiteY1" fmla="*/ 320040 h 320040"/>
                  <a:gd name="connsiteX2" fmla="*/ 0 w 477520"/>
                  <a:gd name="connsiteY2" fmla="*/ 259080 h 320040"/>
                  <a:gd name="connsiteX3" fmla="*/ 101600 w 477520"/>
                  <a:gd name="connsiteY3" fmla="*/ 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320040">
                    <a:moveTo>
                      <a:pt x="477520" y="50800"/>
                    </a:moveTo>
                    <a:lnTo>
                      <a:pt x="340360" y="320040"/>
                    </a:lnTo>
                    <a:lnTo>
                      <a:pt x="0" y="259080"/>
                    </a:lnTo>
                    <a:lnTo>
                      <a:pt x="101600" y="0"/>
                    </a:lnTo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78" name="グループ化 477"/>
          <p:cNvGrpSpPr/>
          <p:nvPr/>
        </p:nvGrpSpPr>
        <p:grpSpPr>
          <a:xfrm>
            <a:off x="3998607" y="3201131"/>
            <a:ext cx="1743502" cy="964307"/>
            <a:chOff x="1285240" y="2534920"/>
            <a:chExt cx="4114800" cy="2275840"/>
          </a:xfrm>
        </p:grpSpPr>
        <p:sp>
          <p:nvSpPr>
            <p:cNvPr id="479" name="フリーフォーム 478"/>
            <p:cNvSpPr/>
            <p:nvPr/>
          </p:nvSpPr>
          <p:spPr bwMode="auto">
            <a:xfrm>
              <a:off x="4810760" y="2987040"/>
              <a:ext cx="589280" cy="1402080"/>
            </a:xfrm>
            <a:custGeom>
              <a:avLst/>
              <a:gdLst>
                <a:gd name="connsiteX0" fmla="*/ 45720 w 589280"/>
                <a:gd name="connsiteY0" fmla="*/ 375920 h 1402080"/>
                <a:gd name="connsiteX1" fmla="*/ 157480 w 589280"/>
                <a:gd name="connsiteY1" fmla="*/ 132080 h 1402080"/>
                <a:gd name="connsiteX2" fmla="*/ 467360 w 589280"/>
                <a:gd name="connsiteY2" fmla="*/ 0 h 1402080"/>
                <a:gd name="connsiteX3" fmla="*/ 589280 w 589280"/>
                <a:gd name="connsiteY3" fmla="*/ 172720 h 1402080"/>
                <a:gd name="connsiteX4" fmla="*/ 406400 w 589280"/>
                <a:gd name="connsiteY4" fmla="*/ 731520 h 1402080"/>
                <a:gd name="connsiteX5" fmla="*/ 518160 w 589280"/>
                <a:gd name="connsiteY5" fmla="*/ 1188720 h 1402080"/>
                <a:gd name="connsiteX6" fmla="*/ 436880 w 589280"/>
                <a:gd name="connsiteY6" fmla="*/ 1402080 h 1402080"/>
                <a:gd name="connsiteX7" fmla="*/ 167640 w 589280"/>
                <a:gd name="connsiteY7" fmla="*/ 1371600 h 1402080"/>
                <a:gd name="connsiteX8" fmla="*/ 20320 w 589280"/>
                <a:gd name="connsiteY8" fmla="*/ 1244600 h 1402080"/>
                <a:gd name="connsiteX9" fmla="*/ 0 w 589280"/>
                <a:gd name="connsiteY9" fmla="*/ 949960 h 1402080"/>
                <a:gd name="connsiteX10" fmla="*/ 45720 w 589280"/>
                <a:gd name="connsiteY10" fmla="*/ 375920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9280" h="1402080">
                  <a:moveTo>
                    <a:pt x="45720" y="375920"/>
                  </a:moveTo>
                  <a:lnTo>
                    <a:pt x="157480" y="132080"/>
                  </a:lnTo>
                  <a:lnTo>
                    <a:pt x="467360" y="0"/>
                  </a:lnTo>
                  <a:lnTo>
                    <a:pt x="589280" y="172720"/>
                  </a:lnTo>
                  <a:lnTo>
                    <a:pt x="406400" y="731520"/>
                  </a:lnTo>
                  <a:lnTo>
                    <a:pt x="518160" y="1188720"/>
                  </a:lnTo>
                  <a:lnTo>
                    <a:pt x="436880" y="1402080"/>
                  </a:lnTo>
                  <a:lnTo>
                    <a:pt x="167640" y="1371600"/>
                  </a:lnTo>
                  <a:lnTo>
                    <a:pt x="20320" y="1244600"/>
                  </a:lnTo>
                  <a:lnTo>
                    <a:pt x="0" y="949960"/>
                  </a:lnTo>
                  <a:lnTo>
                    <a:pt x="45720" y="37592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 479"/>
            <p:cNvSpPr/>
            <p:nvPr/>
          </p:nvSpPr>
          <p:spPr bwMode="auto">
            <a:xfrm>
              <a:off x="2677160" y="2534920"/>
              <a:ext cx="1996440" cy="843280"/>
            </a:xfrm>
            <a:custGeom>
              <a:avLst/>
              <a:gdLst>
                <a:gd name="connsiteX0" fmla="*/ 0 w 1996440"/>
                <a:gd name="connsiteY0" fmla="*/ 330200 h 843280"/>
                <a:gd name="connsiteX1" fmla="*/ 213360 w 1996440"/>
                <a:gd name="connsiteY1" fmla="*/ 0 h 843280"/>
                <a:gd name="connsiteX2" fmla="*/ 543560 w 1996440"/>
                <a:gd name="connsiteY2" fmla="*/ 182880 h 843280"/>
                <a:gd name="connsiteX3" fmla="*/ 792480 w 1996440"/>
                <a:gd name="connsiteY3" fmla="*/ 71120 h 843280"/>
                <a:gd name="connsiteX4" fmla="*/ 960120 w 1996440"/>
                <a:gd name="connsiteY4" fmla="*/ 162560 h 843280"/>
                <a:gd name="connsiteX5" fmla="*/ 1153160 w 1996440"/>
                <a:gd name="connsiteY5" fmla="*/ 45720 h 843280"/>
                <a:gd name="connsiteX6" fmla="*/ 1529080 w 1996440"/>
                <a:gd name="connsiteY6" fmla="*/ 355600 h 843280"/>
                <a:gd name="connsiteX7" fmla="*/ 1996440 w 1996440"/>
                <a:gd name="connsiteY7" fmla="*/ 563880 h 843280"/>
                <a:gd name="connsiteX8" fmla="*/ 1737360 w 1996440"/>
                <a:gd name="connsiteY8" fmla="*/ 726440 h 843280"/>
                <a:gd name="connsiteX9" fmla="*/ 1625600 w 1996440"/>
                <a:gd name="connsiteY9" fmla="*/ 843280 h 843280"/>
                <a:gd name="connsiteX10" fmla="*/ 960120 w 1996440"/>
                <a:gd name="connsiteY10" fmla="*/ 401320 h 843280"/>
                <a:gd name="connsiteX11" fmla="*/ 0 w 1996440"/>
                <a:gd name="connsiteY11" fmla="*/ 330200 h 84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96440" h="843280">
                  <a:moveTo>
                    <a:pt x="0" y="330200"/>
                  </a:moveTo>
                  <a:lnTo>
                    <a:pt x="213360" y="0"/>
                  </a:lnTo>
                  <a:lnTo>
                    <a:pt x="543560" y="182880"/>
                  </a:lnTo>
                  <a:lnTo>
                    <a:pt x="792480" y="71120"/>
                  </a:lnTo>
                  <a:lnTo>
                    <a:pt x="960120" y="162560"/>
                  </a:lnTo>
                  <a:lnTo>
                    <a:pt x="1153160" y="45720"/>
                  </a:lnTo>
                  <a:lnTo>
                    <a:pt x="1529080" y="355600"/>
                  </a:lnTo>
                  <a:lnTo>
                    <a:pt x="1996440" y="563880"/>
                  </a:lnTo>
                  <a:lnTo>
                    <a:pt x="1737360" y="726440"/>
                  </a:lnTo>
                  <a:lnTo>
                    <a:pt x="1625600" y="843280"/>
                  </a:lnTo>
                  <a:lnTo>
                    <a:pt x="960120" y="401320"/>
                  </a:lnTo>
                  <a:lnTo>
                    <a:pt x="0" y="33020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 480"/>
            <p:cNvSpPr/>
            <p:nvPr/>
          </p:nvSpPr>
          <p:spPr bwMode="auto">
            <a:xfrm>
              <a:off x="2809240" y="4267200"/>
              <a:ext cx="604520" cy="543560"/>
            </a:xfrm>
            <a:custGeom>
              <a:avLst/>
              <a:gdLst>
                <a:gd name="connsiteX0" fmla="*/ 0 w 604520"/>
                <a:gd name="connsiteY0" fmla="*/ 0 h 543560"/>
                <a:gd name="connsiteX1" fmla="*/ 309880 w 604520"/>
                <a:gd name="connsiteY1" fmla="*/ 386080 h 543560"/>
                <a:gd name="connsiteX2" fmla="*/ 482600 w 604520"/>
                <a:gd name="connsiteY2" fmla="*/ 543560 h 543560"/>
                <a:gd name="connsiteX3" fmla="*/ 604520 w 604520"/>
                <a:gd name="connsiteY3" fmla="*/ 360680 h 543560"/>
                <a:gd name="connsiteX4" fmla="*/ 523240 w 604520"/>
                <a:gd name="connsiteY4" fmla="*/ 218440 h 543560"/>
                <a:gd name="connsiteX5" fmla="*/ 0 w 604520"/>
                <a:gd name="connsiteY5" fmla="*/ 0 h 54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520" h="543560">
                  <a:moveTo>
                    <a:pt x="0" y="0"/>
                  </a:moveTo>
                  <a:lnTo>
                    <a:pt x="309880" y="386080"/>
                  </a:lnTo>
                  <a:lnTo>
                    <a:pt x="482600" y="543560"/>
                  </a:lnTo>
                  <a:lnTo>
                    <a:pt x="604520" y="360680"/>
                  </a:lnTo>
                  <a:lnTo>
                    <a:pt x="523240" y="218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 481"/>
            <p:cNvSpPr/>
            <p:nvPr/>
          </p:nvSpPr>
          <p:spPr bwMode="auto">
            <a:xfrm>
              <a:off x="3779520" y="4109720"/>
              <a:ext cx="833120" cy="401320"/>
            </a:xfrm>
            <a:custGeom>
              <a:avLst/>
              <a:gdLst>
                <a:gd name="connsiteX0" fmla="*/ 0 w 833120"/>
                <a:gd name="connsiteY0" fmla="*/ 101600 h 401320"/>
                <a:gd name="connsiteX1" fmla="*/ 248920 w 833120"/>
                <a:gd name="connsiteY1" fmla="*/ 320040 h 401320"/>
                <a:gd name="connsiteX2" fmla="*/ 513080 w 833120"/>
                <a:gd name="connsiteY2" fmla="*/ 401320 h 401320"/>
                <a:gd name="connsiteX3" fmla="*/ 762000 w 833120"/>
                <a:gd name="connsiteY3" fmla="*/ 233680 h 401320"/>
                <a:gd name="connsiteX4" fmla="*/ 833120 w 833120"/>
                <a:gd name="connsiteY4" fmla="*/ 60960 h 401320"/>
                <a:gd name="connsiteX5" fmla="*/ 274320 w 833120"/>
                <a:gd name="connsiteY5" fmla="*/ 0 h 401320"/>
                <a:gd name="connsiteX6" fmla="*/ 0 w 833120"/>
                <a:gd name="connsiteY6" fmla="*/ 101600 h 40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3120" h="401320">
                  <a:moveTo>
                    <a:pt x="0" y="101600"/>
                  </a:moveTo>
                  <a:lnTo>
                    <a:pt x="248920" y="320040"/>
                  </a:lnTo>
                  <a:lnTo>
                    <a:pt x="513080" y="401320"/>
                  </a:lnTo>
                  <a:lnTo>
                    <a:pt x="762000" y="233680"/>
                  </a:lnTo>
                  <a:lnTo>
                    <a:pt x="833120" y="60960"/>
                  </a:lnTo>
                  <a:lnTo>
                    <a:pt x="274320" y="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 482"/>
            <p:cNvSpPr/>
            <p:nvPr/>
          </p:nvSpPr>
          <p:spPr bwMode="auto">
            <a:xfrm>
              <a:off x="1630680" y="2748280"/>
              <a:ext cx="3357880" cy="1681480"/>
            </a:xfrm>
            <a:custGeom>
              <a:avLst/>
              <a:gdLst>
                <a:gd name="connsiteX0" fmla="*/ 0 w 3357880"/>
                <a:gd name="connsiteY0" fmla="*/ 741680 h 1681480"/>
                <a:gd name="connsiteX1" fmla="*/ 574040 w 3357880"/>
                <a:gd name="connsiteY1" fmla="*/ 187960 h 1681480"/>
                <a:gd name="connsiteX2" fmla="*/ 1325880 w 3357880"/>
                <a:gd name="connsiteY2" fmla="*/ 0 h 1681480"/>
                <a:gd name="connsiteX3" fmla="*/ 2128520 w 3357880"/>
                <a:gd name="connsiteY3" fmla="*/ 111760 h 1681480"/>
                <a:gd name="connsiteX4" fmla="*/ 2849880 w 3357880"/>
                <a:gd name="connsiteY4" fmla="*/ 660400 h 1681480"/>
                <a:gd name="connsiteX5" fmla="*/ 3251200 w 3357880"/>
                <a:gd name="connsiteY5" fmla="*/ 553720 h 1681480"/>
                <a:gd name="connsiteX6" fmla="*/ 3357880 w 3357880"/>
                <a:gd name="connsiteY6" fmla="*/ 934720 h 1681480"/>
                <a:gd name="connsiteX7" fmla="*/ 3205480 w 3357880"/>
                <a:gd name="connsiteY7" fmla="*/ 1371600 h 1681480"/>
                <a:gd name="connsiteX8" fmla="*/ 2865120 w 3357880"/>
                <a:gd name="connsiteY8" fmla="*/ 1239520 h 1681480"/>
                <a:gd name="connsiteX9" fmla="*/ 2235200 w 3357880"/>
                <a:gd name="connsiteY9" fmla="*/ 1544320 h 1681480"/>
                <a:gd name="connsiteX10" fmla="*/ 1259840 w 3357880"/>
                <a:gd name="connsiteY10" fmla="*/ 1681480 h 1681480"/>
                <a:gd name="connsiteX11" fmla="*/ 599440 w 3357880"/>
                <a:gd name="connsiteY11" fmla="*/ 1640840 h 1681480"/>
                <a:gd name="connsiteX12" fmla="*/ 116840 w 3357880"/>
                <a:gd name="connsiteY12" fmla="*/ 1417320 h 1681480"/>
                <a:gd name="connsiteX13" fmla="*/ 614680 w 3357880"/>
                <a:gd name="connsiteY13" fmla="*/ 1305560 h 1681480"/>
                <a:gd name="connsiteX14" fmla="*/ 0 w 3357880"/>
                <a:gd name="connsiteY14" fmla="*/ 741680 h 168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57880" h="1681480">
                  <a:moveTo>
                    <a:pt x="0" y="741680"/>
                  </a:moveTo>
                  <a:lnTo>
                    <a:pt x="574040" y="187960"/>
                  </a:lnTo>
                  <a:lnTo>
                    <a:pt x="1325880" y="0"/>
                  </a:lnTo>
                  <a:lnTo>
                    <a:pt x="2128520" y="111760"/>
                  </a:lnTo>
                  <a:lnTo>
                    <a:pt x="2849880" y="660400"/>
                  </a:lnTo>
                  <a:lnTo>
                    <a:pt x="3251200" y="553720"/>
                  </a:lnTo>
                  <a:lnTo>
                    <a:pt x="3357880" y="934720"/>
                  </a:lnTo>
                  <a:lnTo>
                    <a:pt x="3205480" y="1371600"/>
                  </a:lnTo>
                  <a:lnTo>
                    <a:pt x="2865120" y="1239520"/>
                  </a:lnTo>
                  <a:lnTo>
                    <a:pt x="2235200" y="1544320"/>
                  </a:lnTo>
                  <a:lnTo>
                    <a:pt x="1259840" y="1681480"/>
                  </a:lnTo>
                  <a:lnTo>
                    <a:pt x="599440" y="1640840"/>
                  </a:lnTo>
                  <a:lnTo>
                    <a:pt x="116840" y="1417320"/>
                  </a:lnTo>
                  <a:lnTo>
                    <a:pt x="614680" y="1305560"/>
                  </a:lnTo>
                  <a:lnTo>
                    <a:pt x="0" y="741680"/>
                  </a:lnTo>
                  <a:close/>
                </a:path>
              </a:pathLst>
            </a:custGeom>
            <a:pattFill prst="lgConfetti">
              <a:fgClr>
                <a:srgbClr val="800000"/>
              </a:fgClr>
              <a:bgClr>
                <a:srgbClr val="6633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 483"/>
            <p:cNvSpPr/>
            <p:nvPr/>
          </p:nvSpPr>
          <p:spPr bwMode="auto">
            <a:xfrm>
              <a:off x="1468120" y="3408680"/>
              <a:ext cx="792480" cy="635000"/>
            </a:xfrm>
            <a:custGeom>
              <a:avLst/>
              <a:gdLst>
                <a:gd name="connsiteX0" fmla="*/ 792480 w 792480"/>
                <a:gd name="connsiteY0" fmla="*/ 635000 h 635000"/>
                <a:gd name="connsiteX1" fmla="*/ 533400 w 792480"/>
                <a:gd name="connsiteY1" fmla="*/ 274320 h 635000"/>
                <a:gd name="connsiteX2" fmla="*/ 238760 w 792480"/>
                <a:gd name="connsiteY2" fmla="*/ 5080 h 635000"/>
                <a:gd name="connsiteX3" fmla="*/ 66040 w 792480"/>
                <a:gd name="connsiteY3" fmla="*/ 0 h 635000"/>
                <a:gd name="connsiteX4" fmla="*/ 0 w 792480"/>
                <a:gd name="connsiteY4" fmla="*/ 127000 h 635000"/>
                <a:gd name="connsiteX5" fmla="*/ 127000 w 792480"/>
                <a:gd name="connsiteY5" fmla="*/ 254000 h 635000"/>
                <a:gd name="connsiteX6" fmla="*/ 386080 w 792480"/>
                <a:gd name="connsiteY6" fmla="*/ 355600 h 635000"/>
                <a:gd name="connsiteX7" fmla="*/ 792480 w 792480"/>
                <a:gd name="connsiteY7" fmla="*/ 63500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635000">
                  <a:moveTo>
                    <a:pt x="792480" y="635000"/>
                  </a:moveTo>
                  <a:lnTo>
                    <a:pt x="533400" y="274320"/>
                  </a:lnTo>
                  <a:lnTo>
                    <a:pt x="238760" y="5080"/>
                  </a:lnTo>
                  <a:lnTo>
                    <a:pt x="66040" y="0"/>
                  </a:lnTo>
                  <a:lnTo>
                    <a:pt x="0" y="127000"/>
                  </a:lnTo>
                  <a:lnTo>
                    <a:pt x="127000" y="254000"/>
                  </a:lnTo>
                  <a:lnTo>
                    <a:pt x="386080" y="355600"/>
                  </a:lnTo>
                  <a:lnTo>
                    <a:pt x="792480" y="63500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 484"/>
            <p:cNvSpPr/>
            <p:nvPr/>
          </p:nvSpPr>
          <p:spPr bwMode="auto">
            <a:xfrm>
              <a:off x="1285240" y="4013200"/>
              <a:ext cx="975360" cy="345440"/>
            </a:xfrm>
            <a:custGeom>
              <a:avLst/>
              <a:gdLst>
                <a:gd name="connsiteX0" fmla="*/ 975360 w 975360"/>
                <a:gd name="connsiteY0" fmla="*/ 30480 h 345440"/>
                <a:gd name="connsiteX1" fmla="*/ 391160 w 975360"/>
                <a:gd name="connsiteY1" fmla="*/ 218440 h 345440"/>
                <a:gd name="connsiteX2" fmla="*/ 152400 w 975360"/>
                <a:gd name="connsiteY2" fmla="*/ 345440 h 345440"/>
                <a:gd name="connsiteX3" fmla="*/ 0 w 975360"/>
                <a:gd name="connsiteY3" fmla="*/ 299720 h 345440"/>
                <a:gd name="connsiteX4" fmla="*/ 15240 w 975360"/>
                <a:gd name="connsiteY4" fmla="*/ 132080 h 345440"/>
                <a:gd name="connsiteX5" fmla="*/ 218440 w 975360"/>
                <a:gd name="connsiteY5" fmla="*/ 20320 h 345440"/>
                <a:gd name="connsiteX6" fmla="*/ 680720 w 975360"/>
                <a:gd name="connsiteY6" fmla="*/ 0 h 345440"/>
                <a:gd name="connsiteX7" fmla="*/ 975360 w 975360"/>
                <a:gd name="connsiteY7" fmla="*/ 30480 h 345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345440">
                  <a:moveTo>
                    <a:pt x="975360" y="30480"/>
                  </a:moveTo>
                  <a:lnTo>
                    <a:pt x="391160" y="218440"/>
                  </a:lnTo>
                  <a:lnTo>
                    <a:pt x="152400" y="345440"/>
                  </a:lnTo>
                  <a:lnTo>
                    <a:pt x="0" y="299720"/>
                  </a:lnTo>
                  <a:lnTo>
                    <a:pt x="15240" y="132080"/>
                  </a:lnTo>
                  <a:lnTo>
                    <a:pt x="218440" y="20320"/>
                  </a:lnTo>
                  <a:lnTo>
                    <a:pt x="680720" y="0"/>
                  </a:lnTo>
                  <a:lnTo>
                    <a:pt x="975360" y="3048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 485"/>
            <p:cNvSpPr/>
            <p:nvPr/>
          </p:nvSpPr>
          <p:spPr bwMode="auto">
            <a:xfrm>
              <a:off x="1894840" y="2956560"/>
              <a:ext cx="441960" cy="426720"/>
            </a:xfrm>
            <a:custGeom>
              <a:avLst/>
              <a:gdLst>
                <a:gd name="connsiteX0" fmla="*/ 203200 w 441960"/>
                <a:gd name="connsiteY0" fmla="*/ 0 h 426720"/>
                <a:gd name="connsiteX1" fmla="*/ 20320 w 441960"/>
                <a:gd name="connsiteY1" fmla="*/ 91440 h 426720"/>
                <a:gd name="connsiteX2" fmla="*/ 0 w 441960"/>
                <a:gd name="connsiteY2" fmla="*/ 309880 h 426720"/>
                <a:gd name="connsiteX3" fmla="*/ 157480 w 441960"/>
                <a:gd name="connsiteY3" fmla="*/ 426720 h 426720"/>
                <a:gd name="connsiteX4" fmla="*/ 365760 w 441960"/>
                <a:gd name="connsiteY4" fmla="*/ 365760 h 426720"/>
                <a:gd name="connsiteX5" fmla="*/ 441960 w 441960"/>
                <a:gd name="connsiteY5" fmla="*/ 147320 h 426720"/>
                <a:gd name="connsiteX6" fmla="*/ 350520 w 441960"/>
                <a:gd name="connsiteY6" fmla="*/ 25400 h 426720"/>
                <a:gd name="connsiteX7" fmla="*/ 203200 w 441960"/>
                <a:gd name="connsiteY7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960" h="426720">
                  <a:moveTo>
                    <a:pt x="203200" y="0"/>
                  </a:moveTo>
                  <a:lnTo>
                    <a:pt x="20320" y="91440"/>
                  </a:lnTo>
                  <a:lnTo>
                    <a:pt x="0" y="309880"/>
                  </a:lnTo>
                  <a:lnTo>
                    <a:pt x="157480" y="426720"/>
                  </a:lnTo>
                  <a:lnTo>
                    <a:pt x="365760" y="365760"/>
                  </a:lnTo>
                  <a:lnTo>
                    <a:pt x="441960" y="147320"/>
                  </a:lnTo>
                  <a:lnTo>
                    <a:pt x="350520" y="254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 486"/>
            <p:cNvSpPr/>
            <p:nvPr/>
          </p:nvSpPr>
          <p:spPr bwMode="auto">
            <a:xfrm>
              <a:off x="1935480" y="3027680"/>
              <a:ext cx="248920" cy="243840"/>
            </a:xfrm>
            <a:custGeom>
              <a:avLst/>
              <a:gdLst>
                <a:gd name="connsiteX0" fmla="*/ 101600 w 248920"/>
                <a:gd name="connsiteY0" fmla="*/ 5080 h 243840"/>
                <a:gd name="connsiteX1" fmla="*/ 0 w 248920"/>
                <a:gd name="connsiteY1" fmla="*/ 60960 h 243840"/>
                <a:gd name="connsiteX2" fmla="*/ 5080 w 248920"/>
                <a:gd name="connsiteY2" fmla="*/ 198120 h 243840"/>
                <a:gd name="connsiteX3" fmla="*/ 106680 w 248920"/>
                <a:gd name="connsiteY3" fmla="*/ 243840 h 243840"/>
                <a:gd name="connsiteX4" fmla="*/ 238760 w 248920"/>
                <a:gd name="connsiteY4" fmla="*/ 172720 h 243840"/>
                <a:gd name="connsiteX5" fmla="*/ 248920 w 248920"/>
                <a:gd name="connsiteY5" fmla="*/ 55880 h 243840"/>
                <a:gd name="connsiteX6" fmla="*/ 193040 w 248920"/>
                <a:gd name="connsiteY6" fmla="*/ 0 h 243840"/>
                <a:gd name="connsiteX7" fmla="*/ 101600 w 248920"/>
                <a:gd name="connsiteY7" fmla="*/ 5080 h 243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920" h="243840">
                  <a:moveTo>
                    <a:pt x="101600" y="5080"/>
                  </a:moveTo>
                  <a:lnTo>
                    <a:pt x="0" y="60960"/>
                  </a:lnTo>
                  <a:lnTo>
                    <a:pt x="5080" y="198120"/>
                  </a:lnTo>
                  <a:lnTo>
                    <a:pt x="106680" y="243840"/>
                  </a:lnTo>
                  <a:lnTo>
                    <a:pt x="238760" y="172720"/>
                  </a:lnTo>
                  <a:lnTo>
                    <a:pt x="248920" y="55880"/>
                  </a:lnTo>
                  <a:lnTo>
                    <a:pt x="193040" y="0"/>
                  </a:lnTo>
                  <a:lnTo>
                    <a:pt x="101600" y="508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 487"/>
            <p:cNvSpPr/>
            <p:nvPr/>
          </p:nvSpPr>
          <p:spPr bwMode="auto">
            <a:xfrm>
              <a:off x="2448560" y="3459480"/>
              <a:ext cx="355600" cy="894080"/>
            </a:xfrm>
            <a:custGeom>
              <a:avLst/>
              <a:gdLst>
                <a:gd name="connsiteX0" fmla="*/ 101600 w 355600"/>
                <a:gd name="connsiteY0" fmla="*/ 0 h 894080"/>
                <a:gd name="connsiteX1" fmla="*/ 243840 w 355600"/>
                <a:gd name="connsiteY1" fmla="*/ 436880 h 894080"/>
                <a:gd name="connsiteX2" fmla="*/ 167640 w 355600"/>
                <a:gd name="connsiteY2" fmla="*/ 695960 h 894080"/>
                <a:gd name="connsiteX3" fmla="*/ 0 w 355600"/>
                <a:gd name="connsiteY3" fmla="*/ 894080 h 894080"/>
                <a:gd name="connsiteX4" fmla="*/ 238760 w 355600"/>
                <a:gd name="connsiteY4" fmla="*/ 695960 h 894080"/>
                <a:gd name="connsiteX5" fmla="*/ 355600 w 355600"/>
                <a:gd name="connsiteY5" fmla="*/ 421640 h 894080"/>
                <a:gd name="connsiteX6" fmla="*/ 101600 w 355600"/>
                <a:gd name="connsiteY6" fmla="*/ 0 h 89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5600" h="894080">
                  <a:moveTo>
                    <a:pt x="101600" y="0"/>
                  </a:moveTo>
                  <a:lnTo>
                    <a:pt x="243840" y="436880"/>
                  </a:lnTo>
                  <a:lnTo>
                    <a:pt x="167640" y="695960"/>
                  </a:lnTo>
                  <a:lnTo>
                    <a:pt x="0" y="894080"/>
                  </a:lnTo>
                  <a:lnTo>
                    <a:pt x="238760" y="695960"/>
                  </a:lnTo>
                  <a:lnTo>
                    <a:pt x="355600" y="421640"/>
                  </a:lnTo>
                  <a:lnTo>
                    <a:pt x="10160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 488"/>
            <p:cNvSpPr/>
            <p:nvPr/>
          </p:nvSpPr>
          <p:spPr bwMode="auto">
            <a:xfrm>
              <a:off x="2860040" y="3489960"/>
              <a:ext cx="767080" cy="487680"/>
            </a:xfrm>
            <a:custGeom>
              <a:avLst/>
              <a:gdLst>
                <a:gd name="connsiteX0" fmla="*/ 0 w 767080"/>
                <a:gd name="connsiteY0" fmla="*/ 335280 h 487680"/>
                <a:gd name="connsiteX1" fmla="*/ 492760 w 767080"/>
                <a:gd name="connsiteY1" fmla="*/ 0 h 487680"/>
                <a:gd name="connsiteX2" fmla="*/ 767080 w 767080"/>
                <a:gd name="connsiteY2" fmla="*/ 228600 h 487680"/>
                <a:gd name="connsiteX3" fmla="*/ 528320 w 767080"/>
                <a:gd name="connsiteY3" fmla="*/ 441960 h 487680"/>
                <a:gd name="connsiteX4" fmla="*/ 208280 w 767080"/>
                <a:gd name="connsiteY4" fmla="*/ 487680 h 487680"/>
                <a:gd name="connsiteX5" fmla="*/ 0 w 767080"/>
                <a:gd name="connsiteY5" fmla="*/ 33528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7080" h="487680">
                  <a:moveTo>
                    <a:pt x="0" y="335280"/>
                  </a:moveTo>
                  <a:lnTo>
                    <a:pt x="492760" y="0"/>
                  </a:lnTo>
                  <a:lnTo>
                    <a:pt x="767080" y="228600"/>
                  </a:lnTo>
                  <a:lnTo>
                    <a:pt x="528320" y="441960"/>
                  </a:lnTo>
                  <a:lnTo>
                    <a:pt x="208280" y="487680"/>
                  </a:lnTo>
                  <a:lnTo>
                    <a:pt x="0" y="335280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0" name="グループ化 489"/>
          <p:cNvGrpSpPr/>
          <p:nvPr/>
        </p:nvGrpSpPr>
        <p:grpSpPr>
          <a:xfrm>
            <a:off x="5783250" y="870985"/>
            <a:ext cx="1622382" cy="1398210"/>
            <a:chOff x="3017785" y="1945046"/>
            <a:chExt cx="3817355" cy="3289894"/>
          </a:xfrm>
        </p:grpSpPr>
        <p:sp>
          <p:nvSpPr>
            <p:cNvPr id="491" name="フリーフォーム 490"/>
            <p:cNvSpPr/>
            <p:nvPr/>
          </p:nvSpPr>
          <p:spPr bwMode="auto">
            <a:xfrm>
              <a:off x="3017785" y="2133600"/>
              <a:ext cx="2827020" cy="2217420"/>
            </a:xfrm>
            <a:custGeom>
              <a:avLst/>
              <a:gdLst>
                <a:gd name="connsiteX0" fmla="*/ 2682240 w 2827020"/>
                <a:gd name="connsiteY0" fmla="*/ 0 h 2217420"/>
                <a:gd name="connsiteX1" fmla="*/ 2438400 w 2827020"/>
                <a:gd name="connsiteY1" fmla="*/ 480060 h 2217420"/>
                <a:gd name="connsiteX2" fmla="*/ 1783080 w 2827020"/>
                <a:gd name="connsiteY2" fmla="*/ 1196340 h 2217420"/>
                <a:gd name="connsiteX3" fmla="*/ 975360 w 2827020"/>
                <a:gd name="connsiteY3" fmla="*/ 1562100 h 2217420"/>
                <a:gd name="connsiteX4" fmla="*/ 38100 w 2827020"/>
                <a:gd name="connsiteY4" fmla="*/ 1706880 h 2217420"/>
                <a:gd name="connsiteX5" fmla="*/ 0 w 2827020"/>
                <a:gd name="connsiteY5" fmla="*/ 1897380 h 2217420"/>
                <a:gd name="connsiteX6" fmla="*/ 220980 w 2827020"/>
                <a:gd name="connsiteY6" fmla="*/ 1943100 h 2217420"/>
                <a:gd name="connsiteX7" fmla="*/ 975360 w 2827020"/>
                <a:gd name="connsiteY7" fmla="*/ 2217420 h 2217420"/>
                <a:gd name="connsiteX8" fmla="*/ 2125980 w 2827020"/>
                <a:gd name="connsiteY8" fmla="*/ 2049780 h 2217420"/>
                <a:gd name="connsiteX9" fmla="*/ 2773680 w 2827020"/>
                <a:gd name="connsiteY9" fmla="*/ 1150620 h 2217420"/>
                <a:gd name="connsiteX10" fmla="*/ 2689860 w 2827020"/>
                <a:gd name="connsiteY10" fmla="*/ 403860 h 2217420"/>
                <a:gd name="connsiteX11" fmla="*/ 2827020 w 2827020"/>
                <a:gd name="connsiteY11" fmla="*/ 68580 h 2217420"/>
                <a:gd name="connsiteX12" fmla="*/ 2682240 w 2827020"/>
                <a:gd name="connsiteY12" fmla="*/ 0 h 221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27020" h="2217420">
                  <a:moveTo>
                    <a:pt x="2682240" y="0"/>
                  </a:moveTo>
                  <a:lnTo>
                    <a:pt x="2438400" y="480060"/>
                  </a:lnTo>
                  <a:lnTo>
                    <a:pt x="1783080" y="1196340"/>
                  </a:lnTo>
                  <a:lnTo>
                    <a:pt x="975360" y="1562100"/>
                  </a:lnTo>
                  <a:lnTo>
                    <a:pt x="38100" y="1706880"/>
                  </a:lnTo>
                  <a:lnTo>
                    <a:pt x="0" y="1897380"/>
                  </a:lnTo>
                  <a:lnTo>
                    <a:pt x="220980" y="1943100"/>
                  </a:lnTo>
                  <a:lnTo>
                    <a:pt x="975360" y="2217420"/>
                  </a:lnTo>
                  <a:lnTo>
                    <a:pt x="2125980" y="2049780"/>
                  </a:lnTo>
                  <a:lnTo>
                    <a:pt x="2773680" y="1150620"/>
                  </a:lnTo>
                  <a:lnTo>
                    <a:pt x="2689860" y="403860"/>
                  </a:lnTo>
                  <a:lnTo>
                    <a:pt x="2827020" y="68580"/>
                  </a:lnTo>
                  <a:lnTo>
                    <a:pt x="268224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 491"/>
            <p:cNvSpPr/>
            <p:nvPr/>
          </p:nvSpPr>
          <p:spPr bwMode="auto">
            <a:xfrm rot="579976">
              <a:off x="3611880" y="1945046"/>
              <a:ext cx="2400300" cy="2857500"/>
            </a:xfrm>
            <a:custGeom>
              <a:avLst/>
              <a:gdLst>
                <a:gd name="connsiteX0" fmla="*/ 1889760 w 2400300"/>
                <a:gd name="connsiteY0" fmla="*/ 579120 h 2857500"/>
                <a:gd name="connsiteX1" fmla="*/ 1516380 w 2400300"/>
                <a:gd name="connsiteY1" fmla="*/ 1562100 h 2857500"/>
                <a:gd name="connsiteX2" fmla="*/ 899160 w 2400300"/>
                <a:gd name="connsiteY2" fmla="*/ 2225040 h 2857500"/>
                <a:gd name="connsiteX3" fmla="*/ 0 w 2400300"/>
                <a:gd name="connsiteY3" fmla="*/ 2598420 h 2857500"/>
                <a:gd name="connsiteX4" fmla="*/ 7620 w 2400300"/>
                <a:gd name="connsiteY4" fmla="*/ 2827020 h 2857500"/>
                <a:gd name="connsiteX5" fmla="*/ 289560 w 2400300"/>
                <a:gd name="connsiteY5" fmla="*/ 2804160 h 2857500"/>
                <a:gd name="connsiteX6" fmla="*/ 1249680 w 2400300"/>
                <a:gd name="connsiteY6" fmla="*/ 2857500 h 2857500"/>
                <a:gd name="connsiteX7" fmla="*/ 2004060 w 2400300"/>
                <a:gd name="connsiteY7" fmla="*/ 2369820 h 2857500"/>
                <a:gd name="connsiteX8" fmla="*/ 2400300 w 2400300"/>
                <a:gd name="connsiteY8" fmla="*/ 1676400 h 2857500"/>
                <a:gd name="connsiteX9" fmla="*/ 2004060 w 2400300"/>
                <a:gd name="connsiteY9" fmla="*/ 434340 h 2857500"/>
                <a:gd name="connsiteX10" fmla="*/ 2049780 w 2400300"/>
                <a:gd name="connsiteY10" fmla="*/ 0 h 2857500"/>
                <a:gd name="connsiteX11" fmla="*/ 1882140 w 2400300"/>
                <a:gd name="connsiteY11" fmla="*/ 0 h 2857500"/>
                <a:gd name="connsiteX12" fmla="*/ 1889760 w 2400300"/>
                <a:gd name="connsiteY12" fmla="*/ 579120 h 285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00300" h="2857500">
                  <a:moveTo>
                    <a:pt x="1889760" y="579120"/>
                  </a:moveTo>
                  <a:lnTo>
                    <a:pt x="1516380" y="1562100"/>
                  </a:lnTo>
                  <a:lnTo>
                    <a:pt x="899160" y="2225040"/>
                  </a:lnTo>
                  <a:lnTo>
                    <a:pt x="0" y="2598420"/>
                  </a:lnTo>
                  <a:lnTo>
                    <a:pt x="7620" y="2827020"/>
                  </a:lnTo>
                  <a:lnTo>
                    <a:pt x="289560" y="2804160"/>
                  </a:lnTo>
                  <a:lnTo>
                    <a:pt x="1249680" y="2857500"/>
                  </a:lnTo>
                  <a:lnTo>
                    <a:pt x="2004060" y="2369820"/>
                  </a:lnTo>
                  <a:lnTo>
                    <a:pt x="2400300" y="1676400"/>
                  </a:lnTo>
                  <a:lnTo>
                    <a:pt x="2004060" y="434340"/>
                  </a:lnTo>
                  <a:lnTo>
                    <a:pt x="2049780" y="0"/>
                  </a:lnTo>
                  <a:lnTo>
                    <a:pt x="1882140" y="0"/>
                  </a:lnTo>
                  <a:lnTo>
                    <a:pt x="1889760" y="57912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 492"/>
            <p:cNvSpPr/>
            <p:nvPr/>
          </p:nvSpPr>
          <p:spPr bwMode="auto">
            <a:xfrm rot="21346499">
              <a:off x="4072696" y="2156460"/>
              <a:ext cx="2232660" cy="3063240"/>
            </a:xfrm>
            <a:custGeom>
              <a:avLst/>
              <a:gdLst>
                <a:gd name="connsiteX0" fmla="*/ 1874520 w 2232660"/>
                <a:gd name="connsiteY0" fmla="*/ 0 h 3063240"/>
                <a:gd name="connsiteX1" fmla="*/ 1706880 w 2232660"/>
                <a:gd name="connsiteY1" fmla="*/ 906780 h 3063240"/>
                <a:gd name="connsiteX2" fmla="*/ 1325880 w 2232660"/>
                <a:gd name="connsiteY2" fmla="*/ 1790700 h 3063240"/>
                <a:gd name="connsiteX3" fmla="*/ 411480 w 2232660"/>
                <a:gd name="connsiteY3" fmla="*/ 2705100 h 3063240"/>
                <a:gd name="connsiteX4" fmla="*/ 0 w 2232660"/>
                <a:gd name="connsiteY4" fmla="*/ 2903220 h 3063240"/>
                <a:gd name="connsiteX5" fmla="*/ 114300 w 2232660"/>
                <a:gd name="connsiteY5" fmla="*/ 3063240 h 3063240"/>
                <a:gd name="connsiteX6" fmla="*/ 419100 w 2232660"/>
                <a:gd name="connsiteY6" fmla="*/ 3017520 h 3063240"/>
                <a:gd name="connsiteX7" fmla="*/ 1188720 w 2232660"/>
                <a:gd name="connsiteY7" fmla="*/ 2872740 h 3063240"/>
                <a:gd name="connsiteX8" fmla="*/ 1973580 w 2232660"/>
                <a:gd name="connsiteY8" fmla="*/ 2186940 h 3063240"/>
                <a:gd name="connsiteX9" fmla="*/ 2232660 w 2232660"/>
                <a:gd name="connsiteY9" fmla="*/ 1104900 h 3063240"/>
                <a:gd name="connsiteX10" fmla="*/ 1935480 w 2232660"/>
                <a:gd name="connsiteY10" fmla="*/ 350520 h 3063240"/>
                <a:gd name="connsiteX11" fmla="*/ 2011680 w 2232660"/>
                <a:gd name="connsiteY11" fmla="*/ 38100 h 3063240"/>
                <a:gd name="connsiteX12" fmla="*/ 1874520 w 2232660"/>
                <a:gd name="connsiteY12" fmla="*/ 0 h 3063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2660" h="3063240">
                  <a:moveTo>
                    <a:pt x="1874520" y="0"/>
                  </a:moveTo>
                  <a:lnTo>
                    <a:pt x="1706880" y="906780"/>
                  </a:lnTo>
                  <a:lnTo>
                    <a:pt x="1325880" y="1790700"/>
                  </a:lnTo>
                  <a:lnTo>
                    <a:pt x="411480" y="2705100"/>
                  </a:lnTo>
                  <a:lnTo>
                    <a:pt x="0" y="2903220"/>
                  </a:lnTo>
                  <a:lnTo>
                    <a:pt x="114300" y="3063240"/>
                  </a:lnTo>
                  <a:lnTo>
                    <a:pt x="419100" y="3017520"/>
                  </a:lnTo>
                  <a:lnTo>
                    <a:pt x="1188720" y="2872740"/>
                  </a:lnTo>
                  <a:lnTo>
                    <a:pt x="1973580" y="2186940"/>
                  </a:lnTo>
                  <a:lnTo>
                    <a:pt x="2232660" y="1104900"/>
                  </a:lnTo>
                  <a:lnTo>
                    <a:pt x="1935480" y="350520"/>
                  </a:lnTo>
                  <a:lnTo>
                    <a:pt x="2011680" y="38100"/>
                  </a:lnTo>
                  <a:lnTo>
                    <a:pt x="187452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 493"/>
            <p:cNvSpPr/>
            <p:nvPr/>
          </p:nvSpPr>
          <p:spPr bwMode="auto">
            <a:xfrm>
              <a:off x="4716780" y="2133600"/>
              <a:ext cx="2118360" cy="3101340"/>
            </a:xfrm>
            <a:custGeom>
              <a:avLst/>
              <a:gdLst>
                <a:gd name="connsiteX0" fmla="*/ 1188720 w 2118360"/>
                <a:gd name="connsiteY0" fmla="*/ 30480 h 3101340"/>
                <a:gd name="connsiteX1" fmla="*/ 1287780 w 2118360"/>
                <a:gd name="connsiteY1" fmla="*/ 594360 h 3101340"/>
                <a:gd name="connsiteX2" fmla="*/ 1318260 w 2118360"/>
                <a:gd name="connsiteY2" fmla="*/ 1676400 h 3101340"/>
                <a:gd name="connsiteX3" fmla="*/ 891540 w 2118360"/>
                <a:gd name="connsiteY3" fmla="*/ 2499360 h 3101340"/>
                <a:gd name="connsiteX4" fmla="*/ 0 w 2118360"/>
                <a:gd name="connsiteY4" fmla="*/ 2926080 h 3101340"/>
                <a:gd name="connsiteX5" fmla="*/ 99060 w 2118360"/>
                <a:gd name="connsiteY5" fmla="*/ 3101340 h 3101340"/>
                <a:gd name="connsiteX6" fmla="*/ 381000 w 2118360"/>
                <a:gd name="connsiteY6" fmla="*/ 3063240 h 3101340"/>
                <a:gd name="connsiteX7" fmla="*/ 1112520 w 2118360"/>
                <a:gd name="connsiteY7" fmla="*/ 3048000 h 3101340"/>
                <a:gd name="connsiteX8" fmla="*/ 1798320 w 2118360"/>
                <a:gd name="connsiteY8" fmla="*/ 2705100 h 3101340"/>
                <a:gd name="connsiteX9" fmla="*/ 2118360 w 2118360"/>
                <a:gd name="connsiteY9" fmla="*/ 1554480 h 3101340"/>
                <a:gd name="connsiteX10" fmla="*/ 1882140 w 2118360"/>
                <a:gd name="connsiteY10" fmla="*/ 662940 h 3101340"/>
                <a:gd name="connsiteX11" fmla="*/ 1394460 w 2118360"/>
                <a:gd name="connsiteY11" fmla="*/ 297180 h 3101340"/>
                <a:gd name="connsiteX12" fmla="*/ 1318260 w 2118360"/>
                <a:gd name="connsiteY12" fmla="*/ 0 h 3101340"/>
                <a:gd name="connsiteX13" fmla="*/ 1188720 w 2118360"/>
                <a:gd name="connsiteY13" fmla="*/ 30480 h 3101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18360" h="3101340">
                  <a:moveTo>
                    <a:pt x="1188720" y="30480"/>
                  </a:moveTo>
                  <a:lnTo>
                    <a:pt x="1287780" y="594360"/>
                  </a:lnTo>
                  <a:lnTo>
                    <a:pt x="1318260" y="1676400"/>
                  </a:lnTo>
                  <a:lnTo>
                    <a:pt x="891540" y="2499360"/>
                  </a:lnTo>
                  <a:lnTo>
                    <a:pt x="0" y="2926080"/>
                  </a:lnTo>
                  <a:lnTo>
                    <a:pt x="99060" y="3101340"/>
                  </a:lnTo>
                  <a:lnTo>
                    <a:pt x="381000" y="3063240"/>
                  </a:lnTo>
                  <a:lnTo>
                    <a:pt x="1112520" y="3048000"/>
                  </a:lnTo>
                  <a:lnTo>
                    <a:pt x="1798320" y="2705100"/>
                  </a:lnTo>
                  <a:lnTo>
                    <a:pt x="2118360" y="1554480"/>
                  </a:lnTo>
                  <a:lnTo>
                    <a:pt x="1882140" y="662940"/>
                  </a:lnTo>
                  <a:lnTo>
                    <a:pt x="1394460" y="297180"/>
                  </a:lnTo>
                  <a:lnTo>
                    <a:pt x="1318260" y="0"/>
                  </a:lnTo>
                  <a:lnTo>
                    <a:pt x="1188720" y="3048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 494"/>
            <p:cNvSpPr/>
            <p:nvPr/>
          </p:nvSpPr>
          <p:spPr bwMode="auto">
            <a:xfrm>
              <a:off x="5501640" y="1950720"/>
              <a:ext cx="746760" cy="342900"/>
            </a:xfrm>
            <a:custGeom>
              <a:avLst/>
              <a:gdLst>
                <a:gd name="connsiteX0" fmla="*/ 160020 w 746760"/>
                <a:gd name="connsiteY0" fmla="*/ 38100 h 342900"/>
                <a:gd name="connsiteX1" fmla="*/ 0 w 746760"/>
                <a:gd name="connsiteY1" fmla="*/ 144780 h 342900"/>
                <a:gd name="connsiteX2" fmla="*/ 60960 w 746760"/>
                <a:gd name="connsiteY2" fmla="*/ 266700 h 342900"/>
                <a:gd name="connsiteX3" fmla="*/ 297180 w 746760"/>
                <a:gd name="connsiteY3" fmla="*/ 297180 h 342900"/>
                <a:gd name="connsiteX4" fmla="*/ 518160 w 746760"/>
                <a:gd name="connsiteY4" fmla="*/ 342900 h 342900"/>
                <a:gd name="connsiteX5" fmla="*/ 746760 w 746760"/>
                <a:gd name="connsiteY5" fmla="*/ 259080 h 342900"/>
                <a:gd name="connsiteX6" fmla="*/ 739140 w 746760"/>
                <a:gd name="connsiteY6" fmla="*/ 106680 h 342900"/>
                <a:gd name="connsiteX7" fmla="*/ 441960 w 746760"/>
                <a:gd name="connsiteY7" fmla="*/ 0 h 342900"/>
                <a:gd name="connsiteX8" fmla="*/ 160020 w 746760"/>
                <a:gd name="connsiteY8" fmla="*/ 381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6760" h="342900">
                  <a:moveTo>
                    <a:pt x="160020" y="38100"/>
                  </a:moveTo>
                  <a:lnTo>
                    <a:pt x="0" y="144780"/>
                  </a:lnTo>
                  <a:lnTo>
                    <a:pt x="60960" y="266700"/>
                  </a:lnTo>
                  <a:lnTo>
                    <a:pt x="297180" y="297180"/>
                  </a:lnTo>
                  <a:lnTo>
                    <a:pt x="518160" y="342900"/>
                  </a:lnTo>
                  <a:lnTo>
                    <a:pt x="746760" y="259080"/>
                  </a:lnTo>
                  <a:lnTo>
                    <a:pt x="739140" y="106680"/>
                  </a:lnTo>
                  <a:lnTo>
                    <a:pt x="441960" y="0"/>
                  </a:lnTo>
                  <a:lnTo>
                    <a:pt x="160020" y="3810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 495"/>
            <p:cNvSpPr/>
            <p:nvPr/>
          </p:nvSpPr>
          <p:spPr bwMode="auto">
            <a:xfrm>
              <a:off x="5335929" y="2870522"/>
              <a:ext cx="972274" cy="2164465"/>
            </a:xfrm>
            <a:custGeom>
              <a:avLst/>
              <a:gdLst>
                <a:gd name="connsiteX0" fmla="*/ 914400 w 972274"/>
                <a:gd name="connsiteY0" fmla="*/ 0 h 2164465"/>
                <a:gd name="connsiteX1" fmla="*/ 972274 w 972274"/>
                <a:gd name="connsiteY1" fmla="*/ 995422 h 2164465"/>
                <a:gd name="connsiteX2" fmla="*/ 613458 w 972274"/>
                <a:gd name="connsiteY2" fmla="*/ 1898248 h 2164465"/>
                <a:gd name="connsiteX3" fmla="*/ 0 w 972274"/>
                <a:gd name="connsiteY3" fmla="*/ 2164465 h 216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2274" h="2164465">
                  <a:moveTo>
                    <a:pt x="914400" y="0"/>
                  </a:moveTo>
                  <a:lnTo>
                    <a:pt x="972274" y="995422"/>
                  </a:lnTo>
                  <a:lnTo>
                    <a:pt x="613458" y="1898248"/>
                  </a:lnTo>
                  <a:lnTo>
                    <a:pt x="0" y="2164465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 496"/>
            <p:cNvSpPr/>
            <p:nvPr/>
          </p:nvSpPr>
          <p:spPr bwMode="auto">
            <a:xfrm>
              <a:off x="4988689" y="3136739"/>
              <a:ext cx="844952" cy="1597307"/>
            </a:xfrm>
            <a:custGeom>
              <a:avLst/>
              <a:gdLst>
                <a:gd name="connsiteX0" fmla="*/ 844952 w 844952"/>
                <a:gd name="connsiteY0" fmla="*/ 0 h 1597307"/>
                <a:gd name="connsiteX1" fmla="*/ 567159 w 844952"/>
                <a:gd name="connsiteY1" fmla="*/ 983848 h 1597307"/>
                <a:gd name="connsiteX2" fmla="*/ 0 w 844952"/>
                <a:gd name="connsiteY2" fmla="*/ 1597307 h 1597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4952" h="1597307">
                  <a:moveTo>
                    <a:pt x="844952" y="0"/>
                  </a:moveTo>
                  <a:lnTo>
                    <a:pt x="567159" y="983848"/>
                  </a:lnTo>
                  <a:lnTo>
                    <a:pt x="0" y="1597307"/>
                  </a:lnTo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 497"/>
            <p:cNvSpPr/>
            <p:nvPr/>
          </p:nvSpPr>
          <p:spPr bwMode="auto">
            <a:xfrm>
              <a:off x="3738623" y="3483980"/>
              <a:ext cx="1701478" cy="995423"/>
            </a:xfrm>
            <a:custGeom>
              <a:avLst/>
              <a:gdLst>
                <a:gd name="connsiteX0" fmla="*/ 1701478 w 1701478"/>
                <a:gd name="connsiteY0" fmla="*/ 0 h 995423"/>
                <a:gd name="connsiteX1" fmla="*/ 1388962 w 1701478"/>
                <a:gd name="connsiteY1" fmla="*/ 428263 h 995423"/>
                <a:gd name="connsiteX2" fmla="*/ 775504 w 1701478"/>
                <a:gd name="connsiteY2" fmla="*/ 914400 h 995423"/>
                <a:gd name="connsiteX3" fmla="*/ 0 w 1701478"/>
                <a:gd name="connsiteY3" fmla="*/ 995423 h 99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1478" h="995423">
                  <a:moveTo>
                    <a:pt x="1701478" y="0"/>
                  </a:moveTo>
                  <a:lnTo>
                    <a:pt x="1388962" y="428263"/>
                  </a:lnTo>
                  <a:lnTo>
                    <a:pt x="775504" y="914400"/>
                  </a:lnTo>
                  <a:lnTo>
                    <a:pt x="0" y="995423"/>
                  </a:lnTo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フリーフォーム 498"/>
            <p:cNvSpPr/>
            <p:nvPr/>
          </p:nvSpPr>
          <p:spPr bwMode="auto">
            <a:xfrm>
              <a:off x="3391382" y="3402957"/>
              <a:ext cx="1666755" cy="567159"/>
            </a:xfrm>
            <a:custGeom>
              <a:avLst/>
              <a:gdLst>
                <a:gd name="connsiteX0" fmla="*/ 0 w 1666755"/>
                <a:gd name="connsiteY0" fmla="*/ 567159 h 567159"/>
                <a:gd name="connsiteX1" fmla="*/ 763929 w 1666755"/>
                <a:gd name="connsiteY1" fmla="*/ 544010 h 567159"/>
                <a:gd name="connsiteX2" fmla="*/ 1377388 w 1666755"/>
                <a:gd name="connsiteY2" fmla="*/ 254643 h 567159"/>
                <a:gd name="connsiteX3" fmla="*/ 1666755 w 1666755"/>
                <a:gd name="connsiteY3" fmla="*/ 0 h 56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755" h="567159">
                  <a:moveTo>
                    <a:pt x="0" y="567159"/>
                  </a:moveTo>
                  <a:lnTo>
                    <a:pt x="763929" y="544010"/>
                  </a:lnTo>
                  <a:lnTo>
                    <a:pt x="1377388" y="254643"/>
                  </a:lnTo>
                  <a:lnTo>
                    <a:pt x="1666755" y="0"/>
                  </a:lnTo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203041" y="4869227"/>
            <a:ext cx="1894477" cy="1137824"/>
            <a:chOff x="1811045" y="1651247"/>
            <a:chExt cx="5912528" cy="3551068"/>
          </a:xfrm>
        </p:grpSpPr>
        <p:sp>
          <p:nvSpPr>
            <p:cNvPr id="501" name="フリーフォーム 500"/>
            <p:cNvSpPr/>
            <p:nvPr/>
          </p:nvSpPr>
          <p:spPr bwMode="auto">
            <a:xfrm>
              <a:off x="3391270" y="1651247"/>
              <a:ext cx="568171" cy="1083075"/>
            </a:xfrm>
            <a:custGeom>
              <a:avLst/>
              <a:gdLst>
                <a:gd name="connsiteX0" fmla="*/ 79899 w 568171"/>
                <a:gd name="connsiteY0" fmla="*/ 1083075 h 1083075"/>
                <a:gd name="connsiteX1" fmla="*/ 0 w 568171"/>
                <a:gd name="connsiteY1" fmla="*/ 648070 h 1083075"/>
                <a:gd name="connsiteX2" fmla="*/ 150920 w 568171"/>
                <a:gd name="connsiteY2" fmla="*/ 239697 h 1083075"/>
                <a:gd name="connsiteX3" fmla="*/ 568171 w 568171"/>
                <a:gd name="connsiteY3" fmla="*/ 0 h 1083075"/>
                <a:gd name="connsiteX4" fmla="*/ 284085 w 568171"/>
                <a:gd name="connsiteY4" fmla="*/ 337351 h 1083075"/>
                <a:gd name="connsiteX5" fmla="*/ 150920 w 568171"/>
                <a:gd name="connsiteY5" fmla="*/ 656947 h 1083075"/>
                <a:gd name="connsiteX6" fmla="*/ 106532 w 568171"/>
                <a:gd name="connsiteY6" fmla="*/ 1012054 h 108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171" h="1083075">
                  <a:moveTo>
                    <a:pt x="79899" y="1083075"/>
                  </a:moveTo>
                  <a:lnTo>
                    <a:pt x="0" y="648070"/>
                  </a:lnTo>
                  <a:lnTo>
                    <a:pt x="150920" y="239697"/>
                  </a:lnTo>
                  <a:lnTo>
                    <a:pt x="568171" y="0"/>
                  </a:lnTo>
                  <a:lnTo>
                    <a:pt x="284085" y="337351"/>
                  </a:lnTo>
                  <a:lnTo>
                    <a:pt x="150920" y="656947"/>
                  </a:lnTo>
                  <a:lnTo>
                    <a:pt x="106532" y="1012054"/>
                  </a:lnTo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フリーフォーム 501"/>
            <p:cNvSpPr/>
            <p:nvPr/>
          </p:nvSpPr>
          <p:spPr bwMode="auto">
            <a:xfrm>
              <a:off x="3133817" y="2006353"/>
              <a:ext cx="3204839" cy="3195962"/>
            </a:xfrm>
            <a:custGeom>
              <a:avLst/>
              <a:gdLst>
                <a:gd name="connsiteX0" fmla="*/ 1242874 w 3204839"/>
                <a:gd name="connsiteY0" fmla="*/ 559294 h 3195962"/>
                <a:gd name="connsiteX1" fmla="*/ 1695635 w 3204839"/>
                <a:gd name="connsiteY1" fmla="*/ 106532 h 3195962"/>
                <a:gd name="connsiteX2" fmla="*/ 2077375 w 3204839"/>
                <a:gd name="connsiteY2" fmla="*/ 0 h 3195962"/>
                <a:gd name="connsiteX3" fmla="*/ 2476870 w 3204839"/>
                <a:gd name="connsiteY3" fmla="*/ 337352 h 3195962"/>
                <a:gd name="connsiteX4" fmla="*/ 3133818 w 3204839"/>
                <a:gd name="connsiteY4" fmla="*/ 834501 h 3195962"/>
                <a:gd name="connsiteX5" fmla="*/ 3195962 w 3204839"/>
                <a:gd name="connsiteY5" fmla="*/ 1216241 h 3195962"/>
                <a:gd name="connsiteX6" fmla="*/ 3195962 w 3204839"/>
                <a:gd name="connsiteY6" fmla="*/ 1819923 h 3195962"/>
                <a:gd name="connsiteX7" fmla="*/ 3204839 w 3204839"/>
                <a:gd name="connsiteY7" fmla="*/ 2192785 h 3195962"/>
                <a:gd name="connsiteX8" fmla="*/ 2805344 w 3204839"/>
                <a:gd name="connsiteY8" fmla="*/ 2681057 h 3195962"/>
                <a:gd name="connsiteX9" fmla="*/ 2210540 w 3204839"/>
                <a:gd name="connsiteY9" fmla="*/ 2911876 h 3195962"/>
                <a:gd name="connsiteX10" fmla="*/ 1793290 w 3204839"/>
                <a:gd name="connsiteY10" fmla="*/ 2681057 h 3195962"/>
                <a:gd name="connsiteX11" fmla="*/ 1198486 w 3204839"/>
                <a:gd name="connsiteY11" fmla="*/ 2831977 h 3195962"/>
                <a:gd name="connsiteX12" fmla="*/ 1074199 w 3204839"/>
                <a:gd name="connsiteY12" fmla="*/ 3169329 h 3195962"/>
                <a:gd name="connsiteX13" fmla="*/ 630315 w 3204839"/>
                <a:gd name="connsiteY13" fmla="*/ 3195962 h 3195962"/>
                <a:gd name="connsiteX14" fmla="*/ 142043 w 3204839"/>
                <a:gd name="connsiteY14" fmla="*/ 2867488 h 3195962"/>
                <a:gd name="connsiteX15" fmla="*/ 0 w 3204839"/>
                <a:gd name="connsiteY15" fmla="*/ 2405849 h 3195962"/>
                <a:gd name="connsiteX16" fmla="*/ 1216241 w 3204839"/>
                <a:gd name="connsiteY16" fmla="*/ 1748901 h 3195962"/>
                <a:gd name="connsiteX17" fmla="*/ 1207364 w 3204839"/>
                <a:gd name="connsiteY17" fmla="*/ 612560 h 3195962"/>
                <a:gd name="connsiteX18" fmla="*/ 1242874 w 3204839"/>
                <a:gd name="connsiteY18" fmla="*/ 559294 h 319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04839" h="3195962">
                  <a:moveTo>
                    <a:pt x="1242874" y="559294"/>
                  </a:moveTo>
                  <a:lnTo>
                    <a:pt x="1695635" y="106532"/>
                  </a:lnTo>
                  <a:lnTo>
                    <a:pt x="2077375" y="0"/>
                  </a:lnTo>
                  <a:lnTo>
                    <a:pt x="2476870" y="337352"/>
                  </a:lnTo>
                  <a:lnTo>
                    <a:pt x="3133818" y="834501"/>
                  </a:lnTo>
                  <a:lnTo>
                    <a:pt x="3195962" y="1216241"/>
                  </a:lnTo>
                  <a:lnTo>
                    <a:pt x="3195962" y="1819923"/>
                  </a:lnTo>
                  <a:lnTo>
                    <a:pt x="3204839" y="2192785"/>
                  </a:lnTo>
                  <a:lnTo>
                    <a:pt x="2805344" y="2681057"/>
                  </a:lnTo>
                  <a:lnTo>
                    <a:pt x="2210540" y="2911876"/>
                  </a:lnTo>
                  <a:lnTo>
                    <a:pt x="1793290" y="2681057"/>
                  </a:lnTo>
                  <a:lnTo>
                    <a:pt x="1198486" y="2831977"/>
                  </a:lnTo>
                  <a:lnTo>
                    <a:pt x="1074199" y="3169329"/>
                  </a:lnTo>
                  <a:lnTo>
                    <a:pt x="630315" y="3195962"/>
                  </a:lnTo>
                  <a:lnTo>
                    <a:pt x="142043" y="2867488"/>
                  </a:lnTo>
                  <a:lnTo>
                    <a:pt x="0" y="2405849"/>
                  </a:lnTo>
                  <a:lnTo>
                    <a:pt x="1216241" y="1748901"/>
                  </a:lnTo>
                  <a:lnTo>
                    <a:pt x="1207364" y="612560"/>
                  </a:lnTo>
                  <a:lnTo>
                    <a:pt x="1242874" y="559294"/>
                  </a:lnTo>
                  <a:close/>
                </a:path>
              </a:pathLst>
            </a:cu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 502"/>
            <p:cNvSpPr/>
            <p:nvPr/>
          </p:nvSpPr>
          <p:spPr bwMode="auto">
            <a:xfrm>
              <a:off x="6604986" y="2743200"/>
              <a:ext cx="1118587" cy="1606858"/>
            </a:xfrm>
            <a:custGeom>
              <a:avLst/>
              <a:gdLst>
                <a:gd name="connsiteX0" fmla="*/ 0 w 1118587"/>
                <a:gd name="connsiteY0" fmla="*/ 506027 h 1606858"/>
                <a:gd name="connsiteX1" fmla="*/ 514905 w 1118587"/>
                <a:gd name="connsiteY1" fmla="*/ 44388 h 1606858"/>
                <a:gd name="connsiteX2" fmla="*/ 878890 w 1118587"/>
                <a:gd name="connsiteY2" fmla="*/ 0 h 1606858"/>
                <a:gd name="connsiteX3" fmla="*/ 1118587 w 1118587"/>
                <a:gd name="connsiteY3" fmla="*/ 479394 h 1606858"/>
                <a:gd name="connsiteX4" fmla="*/ 1083076 w 1118587"/>
                <a:gd name="connsiteY4" fmla="*/ 1180730 h 1606858"/>
                <a:gd name="connsiteX5" fmla="*/ 674703 w 1118587"/>
                <a:gd name="connsiteY5" fmla="*/ 1606858 h 1606858"/>
                <a:gd name="connsiteX6" fmla="*/ 284086 w 1118587"/>
                <a:gd name="connsiteY6" fmla="*/ 1305017 h 1606858"/>
                <a:gd name="connsiteX7" fmla="*/ 62144 w 1118587"/>
                <a:gd name="connsiteY7" fmla="*/ 932155 h 1606858"/>
                <a:gd name="connsiteX8" fmla="*/ 17756 w 1118587"/>
                <a:gd name="connsiteY8" fmla="*/ 568171 h 1606858"/>
                <a:gd name="connsiteX9" fmla="*/ 0 w 1118587"/>
                <a:gd name="connsiteY9" fmla="*/ 506027 h 1606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8587" h="1606858">
                  <a:moveTo>
                    <a:pt x="0" y="506027"/>
                  </a:moveTo>
                  <a:lnTo>
                    <a:pt x="514905" y="44388"/>
                  </a:lnTo>
                  <a:lnTo>
                    <a:pt x="878890" y="0"/>
                  </a:lnTo>
                  <a:lnTo>
                    <a:pt x="1118587" y="479394"/>
                  </a:lnTo>
                  <a:lnTo>
                    <a:pt x="1083076" y="1180730"/>
                  </a:lnTo>
                  <a:lnTo>
                    <a:pt x="674703" y="1606858"/>
                  </a:lnTo>
                  <a:lnTo>
                    <a:pt x="284086" y="1305017"/>
                  </a:lnTo>
                  <a:lnTo>
                    <a:pt x="62144" y="932155"/>
                  </a:lnTo>
                  <a:lnTo>
                    <a:pt x="17756" y="568171"/>
                  </a:lnTo>
                  <a:lnTo>
                    <a:pt x="0" y="506027"/>
                  </a:lnTo>
                  <a:close/>
                </a:path>
              </a:pathLst>
            </a:cu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フリーフォーム 503"/>
            <p:cNvSpPr/>
            <p:nvPr/>
          </p:nvSpPr>
          <p:spPr bwMode="auto">
            <a:xfrm>
              <a:off x="1961965" y="2308194"/>
              <a:ext cx="5104660" cy="2689934"/>
            </a:xfrm>
            <a:custGeom>
              <a:avLst/>
              <a:gdLst>
                <a:gd name="connsiteX0" fmla="*/ 1606858 w 5104660"/>
                <a:gd name="connsiteY0" fmla="*/ 133165 h 2689934"/>
                <a:gd name="connsiteX1" fmla="*/ 745724 w 5104660"/>
                <a:gd name="connsiteY1" fmla="*/ 683581 h 2689934"/>
                <a:gd name="connsiteX2" fmla="*/ 62144 w 5104660"/>
                <a:gd name="connsiteY2" fmla="*/ 967666 h 2689934"/>
                <a:gd name="connsiteX3" fmla="*/ 0 w 5104660"/>
                <a:gd name="connsiteY3" fmla="*/ 1216241 h 2689934"/>
                <a:gd name="connsiteX4" fmla="*/ 488272 w 5104660"/>
                <a:gd name="connsiteY4" fmla="*/ 1775534 h 2689934"/>
                <a:gd name="connsiteX5" fmla="*/ 1580225 w 5104660"/>
                <a:gd name="connsiteY5" fmla="*/ 2547891 h 2689934"/>
                <a:gd name="connsiteX6" fmla="*/ 2574524 w 5104660"/>
                <a:gd name="connsiteY6" fmla="*/ 2689934 h 2689934"/>
                <a:gd name="connsiteX7" fmla="*/ 3781887 w 5104660"/>
                <a:gd name="connsiteY7" fmla="*/ 2183907 h 2689934"/>
                <a:gd name="connsiteX8" fmla="*/ 4243526 w 5104660"/>
                <a:gd name="connsiteY8" fmla="*/ 1669002 h 2689934"/>
                <a:gd name="connsiteX9" fmla="*/ 4989251 w 5104660"/>
                <a:gd name="connsiteY9" fmla="*/ 1367161 h 2689934"/>
                <a:gd name="connsiteX10" fmla="*/ 5104660 w 5104660"/>
                <a:gd name="connsiteY10" fmla="*/ 1225119 h 2689934"/>
                <a:gd name="connsiteX11" fmla="*/ 4918229 w 5104660"/>
                <a:gd name="connsiteY11" fmla="*/ 1012055 h 2689934"/>
                <a:gd name="connsiteX12" fmla="*/ 4119239 w 5104660"/>
                <a:gd name="connsiteY12" fmla="*/ 674703 h 2689934"/>
                <a:gd name="connsiteX13" fmla="*/ 2965142 w 5104660"/>
                <a:gd name="connsiteY13" fmla="*/ 44389 h 2689934"/>
                <a:gd name="connsiteX14" fmla="*/ 2201662 w 5104660"/>
                <a:gd name="connsiteY14" fmla="*/ 0 h 2689934"/>
                <a:gd name="connsiteX15" fmla="*/ 1606858 w 5104660"/>
                <a:gd name="connsiteY15" fmla="*/ 133165 h 268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04660" h="2689934">
                  <a:moveTo>
                    <a:pt x="1606858" y="133165"/>
                  </a:moveTo>
                  <a:lnTo>
                    <a:pt x="745724" y="683581"/>
                  </a:lnTo>
                  <a:lnTo>
                    <a:pt x="62144" y="967666"/>
                  </a:lnTo>
                  <a:lnTo>
                    <a:pt x="0" y="1216241"/>
                  </a:lnTo>
                  <a:lnTo>
                    <a:pt x="488272" y="1775534"/>
                  </a:lnTo>
                  <a:lnTo>
                    <a:pt x="1580225" y="2547891"/>
                  </a:lnTo>
                  <a:lnTo>
                    <a:pt x="2574524" y="2689934"/>
                  </a:lnTo>
                  <a:lnTo>
                    <a:pt x="3781887" y="2183907"/>
                  </a:lnTo>
                  <a:lnTo>
                    <a:pt x="4243526" y="1669002"/>
                  </a:lnTo>
                  <a:lnTo>
                    <a:pt x="4989251" y="1367161"/>
                  </a:lnTo>
                  <a:lnTo>
                    <a:pt x="5104660" y="1225119"/>
                  </a:lnTo>
                  <a:lnTo>
                    <a:pt x="4918229" y="1012055"/>
                  </a:lnTo>
                  <a:lnTo>
                    <a:pt x="4119239" y="674703"/>
                  </a:lnTo>
                  <a:lnTo>
                    <a:pt x="2965142" y="44389"/>
                  </a:lnTo>
                  <a:lnTo>
                    <a:pt x="2201662" y="0"/>
                  </a:lnTo>
                  <a:lnTo>
                    <a:pt x="1606858" y="133165"/>
                  </a:lnTo>
                  <a:close/>
                </a:path>
              </a:pathLst>
            </a:custGeom>
            <a:solidFill>
              <a:srgbClr val="CC99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 504"/>
            <p:cNvSpPr/>
            <p:nvPr/>
          </p:nvSpPr>
          <p:spPr bwMode="auto">
            <a:xfrm>
              <a:off x="3355759" y="3036163"/>
              <a:ext cx="1109709" cy="807868"/>
            </a:xfrm>
            <a:custGeom>
              <a:avLst/>
              <a:gdLst>
                <a:gd name="connsiteX0" fmla="*/ 0 w 1109709"/>
                <a:gd name="connsiteY0" fmla="*/ 275208 h 807868"/>
                <a:gd name="connsiteX1" fmla="*/ 665825 w 1109709"/>
                <a:gd name="connsiteY1" fmla="*/ 0 h 807868"/>
                <a:gd name="connsiteX2" fmla="*/ 1012055 w 1109709"/>
                <a:gd name="connsiteY2" fmla="*/ 213064 h 807868"/>
                <a:gd name="connsiteX3" fmla="*/ 1109709 w 1109709"/>
                <a:gd name="connsiteY3" fmla="*/ 559293 h 807868"/>
                <a:gd name="connsiteX4" fmla="*/ 710214 w 1109709"/>
                <a:gd name="connsiteY4" fmla="*/ 807868 h 807868"/>
                <a:gd name="connsiteX5" fmla="*/ 186431 w 1109709"/>
                <a:gd name="connsiteY5" fmla="*/ 585926 h 807868"/>
                <a:gd name="connsiteX6" fmla="*/ 17756 w 1109709"/>
                <a:gd name="connsiteY6" fmla="*/ 488272 h 807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9709" h="807868">
                  <a:moveTo>
                    <a:pt x="0" y="275208"/>
                  </a:moveTo>
                  <a:lnTo>
                    <a:pt x="665825" y="0"/>
                  </a:lnTo>
                  <a:lnTo>
                    <a:pt x="1012055" y="213064"/>
                  </a:lnTo>
                  <a:lnTo>
                    <a:pt x="1109709" y="559293"/>
                  </a:lnTo>
                  <a:lnTo>
                    <a:pt x="710214" y="807868"/>
                  </a:lnTo>
                  <a:lnTo>
                    <a:pt x="186431" y="585926"/>
                  </a:lnTo>
                  <a:lnTo>
                    <a:pt x="17756" y="488272"/>
                  </a:lnTo>
                </a:path>
              </a:pathLst>
            </a:cu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 505"/>
            <p:cNvSpPr/>
            <p:nvPr/>
          </p:nvSpPr>
          <p:spPr bwMode="auto">
            <a:xfrm>
              <a:off x="2743200" y="2618913"/>
              <a:ext cx="488272" cy="417250"/>
            </a:xfrm>
            <a:custGeom>
              <a:avLst/>
              <a:gdLst>
                <a:gd name="connsiteX0" fmla="*/ 150920 w 488272"/>
                <a:gd name="connsiteY0" fmla="*/ 0 h 417250"/>
                <a:gd name="connsiteX1" fmla="*/ 0 w 488272"/>
                <a:gd name="connsiteY1" fmla="*/ 204186 h 417250"/>
                <a:gd name="connsiteX2" fmla="*/ 133165 w 488272"/>
                <a:gd name="connsiteY2" fmla="*/ 417250 h 417250"/>
                <a:gd name="connsiteX3" fmla="*/ 363984 w 488272"/>
                <a:gd name="connsiteY3" fmla="*/ 390617 h 417250"/>
                <a:gd name="connsiteX4" fmla="*/ 488272 w 488272"/>
                <a:gd name="connsiteY4" fmla="*/ 150920 h 417250"/>
                <a:gd name="connsiteX5" fmla="*/ 399495 w 488272"/>
                <a:gd name="connsiteY5" fmla="*/ 0 h 417250"/>
                <a:gd name="connsiteX6" fmla="*/ 150920 w 488272"/>
                <a:gd name="connsiteY6" fmla="*/ 0 h 41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72" h="417250">
                  <a:moveTo>
                    <a:pt x="150920" y="0"/>
                  </a:moveTo>
                  <a:lnTo>
                    <a:pt x="0" y="204186"/>
                  </a:lnTo>
                  <a:lnTo>
                    <a:pt x="133165" y="417250"/>
                  </a:lnTo>
                  <a:lnTo>
                    <a:pt x="363984" y="390617"/>
                  </a:lnTo>
                  <a:lnTo>
                    <a:pt x="488272" y="150920"/>
                  </a:lnTo>
                  <a:lnTo>
                    <a:pt x="399495" y="0"/>
                  </a:lnTo>
                  <a:lnTo>
                    <a:pt x="15092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 506"/>
            <p:cNvSpPr/>
            <p:nvPr/>
          </p:nvSpPr>
          <p:spPr bwMode="auto">
            <a:xfrm>
              <a:off x="2849732" y="2689934"/>
              <a:ext cx="284085" cy="266330"/>
            </a:xfrm>
            <a:custGeom>
              <a:avLst/>
              <a:gdLst>
                <a:gd name="connsiteX0" fmla="*/ 106532 w 284085"/>
                <a:gd name="connsiteY0" fmla="*/ 0 h 266330"/>
                <a:gd name="connsiteX1" fmla="*/ 0 w 284085"/>
                <a:gd name="connsiteY1" fmla="*/ 88777 h 266330"/>
                <a:gd name="connsiteX2" fmla="*/ 44388 w 284085"/>
                <a:gd name="connsiteY2" fmla="*/ 248575 h 266330"/>
                <a:gd name="connsiteX3" fmla="*/ 221942 w 284085"/>
                <a:gd name="connsiteY3" fmla="*/ 266330 h 266330"/>
                <a:gd name="connsiteX4" fmla="*/ 284085 w 284085"/>
                <a:gd name="connsiteY4" fmla="*/ 106532 h 266330"/>
                <a:gd name="connsiteX5" fmla="*/ 204186 w 284085"/>
                <a:gd name="connsiteY5" fmla="*/ 44388 h 266330"/>
                <a:gd name="connsiteX6" fmla="*/ 106532 w 284085"/>
                <a:gd name="connsiteY6" fmla="*/ 0 h 26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085" h="266330">
                  <a:moveTo>
                    <a:pt x="106532" y="0"/>
                  </a:moveTo>
                  <a:lnTo>
                    <a:pt x="0" y="88777"/>
                  </a:lnTo>
                  <a:lnTo>
                    <a:pt x="44388" y="248575"/>
                  </a:lnTo>
                  <a:lnTo>
                    <a:pt x="221942" y="266330"/>
                  </a:lnTo>
                  <a:lnTo>
                    <a:pt x="284085" y="106532"/>
                  </a:lnTo>
                  <a:lnTo>
                    <a:pt x="204186" y="44388"/>
                  </a:lnTo>
                  <a:lnTo>
                    <a:pt x="106532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 507"/>
            <p:cNvSpPr/>
            <p:nvPr/>
          </p:nvSpPr>
          <p:spPr bwMode="auto">
            <a:xfrm>
              <a:off x="3684233" y="2592280"/>
              <a:ext cx="594804" cy="284085"/>
            </a:xfrm>
            <a:custGeom>
              <a:avLst/>
              <a:gdLst>
                <a:gd name="connsiteX0" fmla="*/ 0 w 594804"/>
                <a:gd name="connsiteY0" fmla="*/ 124287 h 284085"/>
                <a:gd name="connsiteX1" fmla="*/ 328474 w 594804"/>
                <a:gd name="connsiteY1" fmla="*/ 0 h 284085"/>
                <a:gd name="connsiteX2" fmla="*/ 594804 w 594804"/>
                <a:gd name="connsiteY2" fmla="*/ 150920 h 284085"/>
                <a:gd name="connsiteX3" fmla="*/ 399495 w 594804"/>
                <a:gd name="connsiteY3" fmla="*/ 284085 h 284085"/>
                <a:gd name="connsiteX4" fmla="*/ 53266 w 594804"/>
                <a:gd name="connsiteY4" fmla="*/ 221941 h 284085"/>
                <a:gd name="connsiteX5" fmla="*/ 0 w 594804"/>
                <a:gd name="connsiteY5" fmla="*/ 124287 h 284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4804" h="284085">
                  <a:moveTo>
                    <a:pt x="0" y="124287"/>
                  </a:moveTo>
                  <a:lnTo>
                    <a:pt x="328474" y="0"/>
                  </a:lnTo>
                  <a:lnTo>
                    <a:pt x="594804" y="150920"/>
                  </a:lnTo>
                  <a:lnTo>
                    <a:pt x="399495" y="284085"/>
                  </a:lnTo>
                  <a:lnTo>
                    <a:pt x="53266" y="221941"/>
                  </a:lnTo>
                  <a:lnTo>
                    <a:pt x="0" y="124287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 508"/>
            <p:cNvSpPr/>
            <p:nvPr/>
          </p:nvSpPr>
          <p:spPr bwMode="auto">
            <a:xfrm>
              <a:off x="4159188" y="2450238"/>
              <a:ext cx="710214" cy="230819"/>
            </a:xfrm>
            <a:custGeom>
              <a:avLst/>
              <a:gdLst>
                <a:gd name="connsiteX0" fmla="*/ 0 w 710214"/>
                <a:gd name="connsiteY0" fmla="*/ 53266 h 230819"/>
                <a:gd name="connsiteX1" fmla="*/ 390617 w 710214"/>
                <a:gd name="connsiteY1" fmla="*/ 0 h 230819"/>
                <a:gd name="connsiteX2" fmla="*/ 710214 w 710214"/>
                <a:gd name="connsiteY2" fmla="*/ 150920 h 230819"/>
                <a:gd name="connsiteX3" fmla="*/ 585926 w 710214"/>
                <a:gd name="connsiteY3" fmla="*/ 230819 h 230819"/>
                <a:gd name="connsiteX4" fmla="*/ 346229 w 710214"/>
                <a:gd name="connsiteY4" fmla="*/ 195308 h 230819"/>
                <a:gd name="connsiteX5" fmla="*/ 0 w 710214"/>
                <a:gd name="connsiteY5" fmla="*/ 53266 h 23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0214" h="230819">
                  <a:moveTo>
                    <a:pt x="0" y="53266"/>
                  </a:moveTo>
                  <a:lnTo>
                    <a:pt x="390617" y="0"/>
                  </a:lnTo>
                  <a:lnTo>
                    <a:pt x="710214" y="150920"/>
                  </a:lnTo>
                  <a:lnTo>
                    <a:pt x="585926" y="230819"/>
                  </a:lnTo>
                  <a:lnTo>
                    <a:pt x="346229" y="195308"/>
                  </a:lnTo>
                  <a:lnTo>
                    <a:pt x="0" y="53266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 509"/>
            <p:cNvSpPr/>
            <p:nvPr/>
          </p:nvSpPr>
          <p:spPr bwMode="auto">
            <a:xfrm>
              <a:off x="4350057" y="2889681"/>
              <a:ext cx="772357" cy="239697"/>
            </a:xfrm>
            <a:custGeom>
              <a:avLst/>
              <a:gdLst>
                <a:gd name="connsiteX0" fmla="*/ 168675 w 772357"/>
                <a:gd name="connsiteY0" fmla="*/ 0 h 239697"/>
                <a:gd name="connsiteX1" fmla="*/ 0 w 772357"/>
                <a:gd name="connsiteY1" fmla="*/ 150920 h 239697"/>
                <a:gd name="connsiteX2" fmla="*/ 284085 w 772357"/>
                <a:gd name="connsiteY2" fmla="*/ 239697 h 239697"/>
                <a:gd name="connsiteX3" fmla="*/ 772357 w 772357"/>
                <a:gd name="connsiteY3" fmla="*/ 142043 h 239697"/>
                <a:gd name="connsiteX4" fmla="*/ 594804 w 772357"/>
                <a:gd name="connsiteY4" fmla="*/ 35511 h 239697"/>
                <a:gd name="connsiteX5" fmla="*/ 168675 w 772357"/>
                <a:gd name="connsiteY5" fmla="*/ 0 h 23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357" h="239697">
                  <a:moveTo>
                    <a:pt x="168675" y="0"/>
                  </a:moveTo>
                  <a:lnTo>
                    <a:pt x="0" y="150920"/>
                  </a:lnTo>
                  <a:lnTo>
                    <a:pt x="284085" y="239697"/>
                  </a:lnTo>
                  <a:lnTo>
                    <a:pt x="772357" y="142043"/>
                  </a:lnTo>
                  <a:lnTo>
                    <a:pt x="594804" y="35511"/>
                  </a:lnTo>
                  <a:lnTo>
                    <a:pt x="168675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 510"/>
            <p:cNvSpPr/>
            <p:nvPr/>
          </p:nvSpPr>
          <p:spPr bwMode="auto">
            <a:xfrm>
              <a:off x="5126979" y="2696098"/>
              <a:ext cx="488272" cy="230820"/>
            </a:xfrm>
            <a:custGeom>
              <a:avLst/>
              <a:gdLst>
                <a:gd name="connsiteX0" fmla="*/ 0 w 488272"/>
                <a:gd name="connsiteY0" fmla="*/ 0 h 230820"/>
                <a:gd name="connsiteX1" fmla="*/ 17756 w 488272"/>
                <a:gd name="connsiteY1" fmla="*/ 150921 h 230820"/>
                <a:gd name="connsiteX2" fmla="*/ 257453 w 488272"/>
                <a:gd name="connsiteY2" fmla="*/ 230820 h 230820"/>
                <a:gd name="connsiteX3" fmla="*/ 488272 w 488272"/>
                <a:gd name="connsiteY3" fmla="*/ 186431 h 230820"/>
                <a:gd name="connsiteX4" fmla="*/ 381740 w 488272"/>
                <a:gd name="connsiteY4" fmla="*/ 53266 h 230820"/>
                <a:gd name="connsiteX5" fmla="*/ 0 w 488272"/>
                <a:gd name="connsiteY5" fmla="*/ 0 h 23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8272" h="230820">
                  <a:moveTo>
                    <a:pt x="0" y="0"/>
                  </a:moveTo>
                  <a:lnTo>
                    <a:pt x="17756" y="150921"/>
                  </a:lnTo>
                  <a:lnTo>
                    <a:pt x="257453" y="230820"/>
                  </a:lnTo>
                  <a:lnTo>
                    <a:pt x="488272" y="186431"/>
                  </a:lnTo>
                  <a:lnTo>
                    <a:pt x="381740" y="532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 511"/>
            <p:cNvSpPr/>
            <p:nvPr/>
          </p:nvSpPr>
          <p:spPr bwMode="auto">
            <a:xfrm>
              <a:off x="5162489" y="3133817"/>
              <a:ext cx="514905" cy="195309"/>
            </a:xfrm>
            <a:custGeom>
              <a:avLst/>
              <a:gdLst>
                <a:gd name="connsiteX0" fmla="*/ 0 w 514905"/>
                <a:gd name="connsiteY0" fmla="*/ 79899 h 195309"/>
                <a:gd name="connsiteX1" fmla="*/ 363984 w 514905"/>
                <a:gd name="connsiteY1" fmla="*/ 195309 h 195309"/>
                <a:gd name="connsiteX2" fmla="*/ 514905 w 514905"/>
                <a:gd name="connsiteY2" fmla="*/ 142043 h 195309"/>
                <a:gd name="connsiteX3" fmla="*/ 479394 w 514905"/>
                <a:gd name="connsiteY3" fmla="*/ 62144 h 195309"/>
                <a:gd name="connsiteX4" fmla="*/ 257452 w 514905"/>
                <a:gd name="connsiteY4" fmla="*/ 0 h 195309"/>
                <a:gd name="connsiteX5" fmla="*/ 0 w 514905"/>
                <a:gd name="connsiteY5" fmla="*/ 79899 h 19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4905" h="195309">
                  <a:moveTo>
                    <a:pt x="0" y="79899"/>
                  </a:moveTo>
                  <a:lnTo>
                    <a:pt x="363984" y="195309"/>
                  </a:lnTo>
                  <a:lnTo>
                    <a:pt x="514905" y="142043"/>
                  </a:lnTo>
                  <a:lnTo>
                    <a:pt x="479394" y="62144"/>
                  </a:lnTo>
                  <a:lnTo>
                    <a:pt x="257452" y="0"/>
                  </a:lnTo>
                  <a:lnTo>
                    <a:pt x="0" y="79899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 512"/>
            <p:cNvSpPr/>
            <p:nvPr/>
          </p:nvSpPr>
          <p:spPr bwMode="auto">
            <a:xfrm>
              <a:off x="5805996" y="3080551"/>
              <a:ext cx="523783" cy="221942"/>
            </a:xfrm>
            <a:custGeom>
              <a:avLst/>
              <a:gdLst>
                <a:gd name="connsiteX0" fmla="*/ 186431 w 523783"/>
                <a:gd name="connsiteY0" fmla="*/ 26633 h 221942"/>
                <a:gd name="connsiteX1" fmla="*/ 0 w 523783"/>
                <a:gd name="connsiteY1" fmla="*/ 0 h 221942"/>
                <a:gd name="connsiteX2" fmla="*/ 44388 w 523783"/>
                <a:gd name="connsiteY2" fmla="*/ 150921 h 221942"/>
                <a:gd name="connsiteX3" fmla="*/ 328474 w 523783"/>
                <a:gd name="connsiteY3" fmla="*/ 221942 h 221942"/>
                <a:gd name="connsiteX4" fmla="*/ 523783 w 523783"/>
                <a:gd name="connsiteY4" fmla="*/ 133166 h 221942"/>
                <a:gd name="connsiteX5" fmla="*/ 186431 w 523783"/>
                <a:gd name="connsiteY5" fmla="*/ 26633 h 221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3783" h="221942">
                  <a:moveTo>
                    <a:pt x="186431" y="26633"/>
                  </a:moveTo>
                  <a:lnTo>
                    <a:pt x="0" y="0"/>
                  </a:lnTo>
                  <a:lnTo>
                    <a:pt x="44388" y="150921"/>
                  </a:lnTo>
                  <a:lnTo>
                    <a:pt x="328474" y="221942"/>
                  </a:lnTo>
                  <a:lnTo>
                    <a:pt x="523783" y="133166"/>
                  </a:lnTo>
                  <a:lnTo>
                    <a:pt x="186431" y="26633"/>
                  </a:lnTo>
                  <a:close/>
                </a:path>
              </a:pathLst>
            </a:custGeom>
            <a:solidFill>
              <a:srgbClr val="66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 513"/>
            <p:cNvSpPr/>
            <p:nvPr/>
          </p:nvSpPr>
          <p:spPr bwMode="auto">
            <a:xfrm>
              <a:off x="1811045" y="3187083"/>
              <a:ext cx="257452" cy="506028"/>
            </a:xfrm>
            <a:custGeom>
              <a:avLst/>
              <a:gdLst>
                <a:gd name="connsiteX0" fmla="*/ 230819 w 257452"/>
                <a:gd name="connsiteY0" fmla="*/ 159799 h 506028"/>
                <a:gd name="connsiteX1" fmla="*/ 124287 w 257452"/>
                <a:gd name="connsiteY1" fmla="*/ 0 h 506028"/>
                <a:gd name="connsiteX2" fmla="*/ 44388 w 257452"/>
                <a:gd name="connsiteY2" fmla="*/ 17756 h 506028"/>
                <a:gd name="connsiteX3" fmla="*/ 44388 w 257452"/>
                <a:gd name="connsiteY3" fmla="*/ 115410 h 506028"/>
                <a:gd name="connsiteX4" fmla="*/ 142042 w 257452"/>
                <a:gd name="connsiteY4" fmla="*/ 221942 h 506028"/>
                <a:gd name="connsiteX5" fmla="*/ 17755 w 257452"/>
                <a:gd name="connsiteY5" fmla="*/ 319597 h 506028"/>
                <a:gd name="connsiteX6" fmla="*/ 0 w 257452"/>
                <a:gd name="connsiteY6" fmla="*/ 506028 h 506028"/>
                <a:gd name="connsiteX7" fmla="*/ 115409 w 257452"/>
                <a:gd name="connsiteY7" fmla="*/ 506028 h 506028"/>
                <a:gd name="connsiteX8" fmla="*/ 159798 w 257452"/>
                <a:gd name="connsiteY8" fmla="*/ 346230 h 506028"/>
                <a:gd name="connsiteX9" fmla="*/ 257452 w 257452"/>
                <a:gd name="connsiteY9" fmla="*/ 284086 h 506028"/>
                <a:gd name="connsiteX10" fmla="*/ 230819 w 257452"/>
                <a:gd name="connsiteY10" fmla="*/ 159799 h 50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7452" h="506028">
                  <a:moveTo>
                    <a:pt x="230819" y="159799"/>
                  </a:moveTo>
                  <a:lnTo>
                    <a:pt x="124287" y="0"/>
                  </a:lnTo>
                  <a:lnTo>
                    <a:pt x="44388" y="17756"/>
                  </a:lnTo>
                  <a:lnTo>
                    <a:pt x="44388" y="115410"/>
                  </a:lnTo>
                  <a:lnTo>
                    <a:pt x="142042" y="221942"/>
                  </a:lnTo>
                  <a:lnTo>
                    <a:pt x="17755" y="319597"/>
                  </a:lnTo>
                  <a:lnTo>
                    <a:pt x="0" y="506028"/>
                  </a:lnTo>
                  <a:lnTo>
                    <a:pt x="115409" y="506028"/>
                  </a:lnTo>
                  <a:lnTo>
                    <a:pt x="159798" y="346230"/>
                  </a:lnTo>
                  <a:lnTo>
                    <a:pt x="257452" y="284086"/>
                  </a:lnTo>
                  <a:lnTo>
                    <a:pt x="230819" y="159799"/>
                  </a:ln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5" name="グループ化 514"/>
          <p:cNvGrpSpPr/>
          <p:nvPr/>
        </p:nvGrpSpPr>
        <p:grpSpPr>
          <a:xfrm>
            <a:off x="2131477" y="4673857"/>
            <a:ext cx="1810432" cy="1680468"/>
            <a:chOff x="559293" y="1118586"/>
            <a:chExt cx="5317724" cy="4935985"/>
          </a:xfrm>
        </p:grpSpPr>
        <p:sp>
          <p:nvSpPr>
            <p:cNvPr id="516" name="フリーフォーム 515"/>
            <p:cNvSpPr/>
            <p:nvPr/>
          </p:nvSpPr>
          <p:spPr bwMode="auto">
            <a:xfrm>
              <a:off x="1384917" y="3559946"/>
              <a:ext cx="1589102" cy="1296139"/>
            </a:xfrm>
            <a:custGeom>
              <a:avLst/>
              <a:gdLst>
                <a:gd name="connsiteX0" fmla="*/ 1500326 w 1589102"/>
                <a:gd name="connsiteY0" fmla="*/ 0 h 1296139"/>
                <a:gd name="connsiteX1" fmla="*/ 825623 w 1589102"/>
                <a:gd name="connsiteY1" fmla="*/ 319596 h 1296139"/>
                <a:gd name="connsiteX2" fmla="*/ 426128 w 1589102"/>
                <a:gd name="connsiteY2" fmla="*/ 798990 h 1296139"/>
                <a:gd name="connsiteX3" fmla="*/ 0 w 1589102"/>
                <a:gd name="connsiteY3" fmla="*/ 1296139 h 1296139"/>
                <a:gd name="connsiteX4" fmla="*/ 577048 w 1589102"/>
                <a:gd name="connsiteY4" fmla="*/ 1012054 h 1296139"/>
                <a:gd name="connsiteX5" fmla="*/ 1065320 w 1589102"/>
                <a:gd name="connsiteY5" fmla="*/ 514904 h 1296139"/>
                <a:gd name="connsiteX6" fmla="*/ 1589102 w 1589102"/>
                <a:gd name="connsiteY6" fmla="*/ 150920 h 1296139"/>
                <a:gd name="connsiteX7" fmla="*/ 1500326 w 1589102"/>
                <a:gd name="connsiteY7" fmla="*/ 0 h 129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9102" h="1296139">
                  <a:moveTo>
                    <a:pt x="1500326" y="0"/>
                  </a:moveTo>
                  <a:lnTo>
                    <a:pt x="825623" y="319596"/>
                  </a:lnTo>
                  <a:lnTo>
                    <a:pt x="426128" y="798990"/>
                  </a:lnTo>
                  <a:lnTo>
                    <a:pt x="0" y="1296139"/>
                  </a:lnTo>
                  <a:lnTo>
                    <a:pt x="577048" y="1012054"/>
                  </a:lnTo>
                  <a:lnTo>
                    <a:pt x="1065320" y="514904"/>
                  </a:lnTo>
                  <a:lnTo>
                    <a:pt x="1589102" y="150920"/>
                  </a:lnTo>
                  <a:lnTo>
                    <a:pt x="1500326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 516"/>
            <p:cNvSpPr/>
            <p:nvPr/>
          </p:nvSpPr>
          <p:spPr bwMode="auto">
            <a:xfrm>
              <a:off x="1535837" y="3870664"/>
              <a:ext cx="1731146" cy="1384917"/>
            </a:xfrm>
            <a:custGeom>
              <a:avLst/>
              <a:gdLst>
                <a:gd name="connsiteX0" fmla="*/ 1642369 w 1731146"/>
                <a:gd name="connsiteY0" fmla="*/ 0 h 1384917"/>
                <a:gd name="connsiteX1" fmla="*/ 1340528 w 1731146"/>
                <a:gd name="connsiteY1" fmla="*/ 150920 h 1384917"/>
                <a:gd name="connsiteX2" fmla="*/ 727969 w 1731146"/>
                <a:gd name="connsiteY2" fmla="*/ 701336 h 1384917"/>
                <a:gd name="connsiteX3" fmla="*/ 683580 w 1731146"/>
                <a:gd name="connsiteY3" fmla="*/ 781235 h 1384917"/>
                <a:gd name="connsiteX4" fmla="*/ 372862 w 1731146"/>
                <a:gd name="connsiteY4" fmla="*/ 1083076 h 1384917"/>
                <a:gd name="connsiteX5" fmla="*/ 301841 w 1731146"/>
                <a:gd name="connsiteY5" fmla="*/ 1127464 h 1384917"/>
                <a:gd name="connsiteX6" fmla="*/ 0 w 1731146"/>
                <a:gd name="connsiteY6" fmla="*/ 1384917 h 1384917"/>
                <a:gd name="connsiteX7" fmla="*/ 452761 w 1731146"/>
                <a:gd name="connsiteY7" fmla="*/ 1207363 h 1384917"/>
                <a:gd name="connsiteX8" fmla="*/ 958788 w 1731146"/>
                <a:gd name="connsiteY8" fmla="*/ 798990 h 1384917"/>
                <a:gd name="connsiteX9" fmla="*/ 1731146 w 1731146"/>
                <a:gd name="connsiteY9" fmla="*/ 230819 h 1384917"/>
                <a:gd name="connsiteX10" fmla="*/ 1633491 w 1731146"/>
                <a:gd name="connsiteY10" fmla="*/ 53266 h 1384917"/>
                <a:gd name="connsiteX11" fmla="*/ 1642369 w 1731146"/>
                <a:gd name="connsiteY11" fmla="*/ 0 h 13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31146" h="1384917">
                  <a:moveTo>
                    <a:pt x="1642369" y="0"/>
                  </a:moveTo>
                  <a:lnTo>
                    <a:pt x="1340528" y="150920"/>
                  </a:lnTo>
                  <a:lnTo>
                    <a:pt x="727969" y="701336"/>
                  </a:lnTo>
                  <a:lnTo>
                    <a:pt x="683580" y="781235"/>
                  </a:lnTo>
                  <a:lnTo>
                    <a:pt x="372862" y="1083076"/>
                  </a:lnTo>
                  <a:lnTo>
                    <a:pt x="301841" y="1127464"/>
                  </a:lnTo>
                  <a:lnTo>
                    <a:pt x="0" y="1384917"/>
                  </a:lnTo>
                  <a:lnTo>
                    <a:pt x="452761" y="1207363"/>
                  </a:lnTo>
                  <a:lnTo>
                    <a:pt x="958788" y="798990"/>
                  </a:lnTo>
                  <a:lnTo>
                    <a:pt x="1731146" y="230819"/>
                  </a:lnTo>
                  <a:lnTo>
                    <a:pt x="1633491" y="53266"/>
                  </a:lnTo>
                  <a:lnTo>
                    <a:pt x="1642369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フリーフォーム 517"/>
            <p:cNvSpPr/>
            <p:nvPr/>
          </p:nvSpPr>
          <p:spPr bwMode="auto">
            <a:xfrm>
              <a:off x="3231472" y="3790765"/>
              <a:ext cx="2104008" cy="1287262"/>
            </a:xfrm>
            <a:custGeom>
              <a:avLst/>
              <a:gdLst>
                <a:gd name="connsiteX0" fmla="*/ 248575 w 2104008"/>
                <a:gd name="connsiteY0" fmla="*/ 0 h 1287262"/>
                <a:gd name="connsiteX1" fmla="*/ 257452 w 2104008"/>
                <a:gd name="connsiteY1" fmla="*/ 878889 h 1287262"/>
                <a:gd name="connsiteX2" fmla="*/ 985421 w 2104008"/>
                <a:gd name="connsiteY2" fmla="*/ 1109709 h 1287262"/>
                <a:gd name="connsiteX3" fmla="*/ 1633491 w 2104008"/>
                <a:gd name="connsiteY3" fmla="*/ 923278 h 1287262"/>
                <a:gd name="connsiteX4" fmla="*/ 2104008 w 2104008"/>
                <a:gd name="connsiteY4" fmla="*/ 1242874 h 1287262"/>
                <a:gd name="connsiteX5" fmla="*/ 1580225 w 2104008"/>
                <a:gd name="connsiteY5" fmla="*/ 1127464 h 1287262"/>
                <a:gd name="connsiteX6" fmla="*/ 798990 w 2104008"/>
                <a:gd name="connsiteY6" fmla="*/ 1287262 h 1287262"/>
                <a:gd name="connsiteX7" fmla="*/ 17755 w 2104008"/>
                <a:gd name="connsiteY7" fmla="*/ 1083076 h 1287262"/>
                <a:gd name="connsiteX8" fmla="*/ 0 w 2104008"/>
                <a:gd name="connsiteY8" fmla="*/ 781235 h 1287262"/>
                <a:gd name="connsiteX9" fmla="*/ 35511 w 2104008"/>
                <a:gd name="connsiteY9" fmla="*/ 195309 h 1287262"/>
                <a:gd name="connsiteX10" fmla="*/ 213064 w 2104008"/>
                <a:gd name="connsiteY10" fmla="*/ 35511 h 1287262"/>
                <a:gd name="connsiteX11" fmla="*/ 248575 w 2104008"/>
                <a:gd name="connsiteY11" fmla="*/ 0 h 128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4008" h="1287262">
                  <a:moveTo>
                    <a:pt x="248575" y="0"/>
                  </a:moveTo>
                  <a:lnTo>
                    <a:pt x="257452" y="878889"/>
                  </a:lnTo>
                  <a:lnTo>
                    <a:pt x="985421" y="1109709"/>
                  </a:lnTo>
                  <a:lnTo>
                    <a:pt x="1633491" y="923278"/>
                  </a:lnTo>
                  <a:lnTo>
                    <a:pt x="2104008" y="1242874"/>
                  </a:lnTo>
                  <a:lnTo>
                    <a:pt x="1580225" y="1127464"/>
                  </a:lnTo>
                  <a:lnTo>
                    <a:pt x="798990" y="1287262"/>
                  </a:lnTo>
                  <a:lnTo>
                    <a:pt x="17755" y="1083076"/>
                  </a:lnTo>
                  <a:lnTo>
                    <a:pt x="0" y="781235"/>
                  </a:lnTo>
                  <a:lnTo>
                    <a:pt x="35511" y="195309"/>
                  </a:lnTo>
                  <a:lnTo>
                    <a:pt x="213064" y="35511"/>
                  </a:lnTo>
                  <a:lnTo>
                    <a:pt x="248575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 518"/>
            <p:cNvSpPr/>
            <p:nvPr/>
          </p:nvSpPr>
          <p:spPr bwMode="auto">
            <a:xfrm>
              <a:off x="1438183" y="3648722"/>
              <a:ext cx="1740023" cy="1455938"/>
            </a:xfrm>
            <a:custGeom>
              <a:avLst/>
              <a:gdLst>
                <a:gd name="connsiteX0" fmla="*/ 1597980 w 1740023"/>
                <a:gd name="connsiteY0" fmla="*/ 0 h 1455938"/>
                <a:gd name="connsiteX1" fmla="*/ 790112 w 1740023"/>
                <a:gd name="connsiteY1" fmla="*/ 435006 h 1455938"/>
                <a:gd name="connsiteX2" fmla="*/ 0 w 1740023"/>
                <a:gd name="connsiteY2" fmla="*/ 1455938 h 1455938"/>
                <a:gd name="connsiteX3" fmla="*/ 878889 w 1740023"/>
                <a:gd name="connsiteY3" fmla="*/ 834501 h 1455938"/>
                <a:gd name="connsiteX4" fmla="*/ 1251751 w 1740023"/>
                <a:gd name="connsiteY4" fmla="*/ 399495 h 1455938"/>
                <a:gd name="connsiteX5" fmla="*/ 1740023 w 1740023"/>
                <a:gd name="connsiteY5" fmla="*/ 284086 h 1455938"/>
                <a:gd name="connsiteX6" fmla="*/ 1597980 w 1740023"/>
                <a:gd name="connsiteY6" fmla="*/ 0 h 145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0023" h="1455938">
                  <a:moveTo>
                    <a:pt x="1597980" y="0"/>
                  </a:moveTo>
                  <a:lnTo>
                    <a:pt x="790112" y="435006"/>
                  </a:lnTo>
                  <a:lnTo>
                    <a:pt x="0" y="1455938"/>
                  </a:lnTo>
                  <a:lnTo>
                    <a:pt x="878889" y="834501"/>
                  </a:lnTo>
                  <a:lnTo>
                    <a:pt x="1251751" y="399495"/>
                  </a:lnTo>
                  <a:lnTo>
                    <a:pt x="1740023" y="284086"/>
                  </a:lnTo>
                  <a:lnTo>
                    <a:pt x="1597980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フリーフォーム 519"/>
            <p:cNvSpPr/>
            <p:nvPr/>
          </p:nvSpPr>
          <p:spPr bwMode="auto">
            <a:xfrm>
              <a:off x="2272683" y="3861786"/>
              <a:ext cx="1278385" cy="1855433"/>
            </a:xfrm>
            <a:custGeom>
              <a:avLst/>
              <a:gdLst>
                <a:gd name="connsiteX0" fmla="*/ 1047566 w 1278385"/>
                <a:gd name="connsiteY0" fmla="*/ 0 h 1855433"/>
                <a:gd name="connsiteX1" fmla="*/ 168676 w 1278385"/>
                <a:gd name="connsiteY1" fmla="*/ 816746 h 1855433"/>
                <a:gd name="connsiteX2" fmla="*/ 0 w 1278385"/>
                <a:gd name="connsiteY2" fmla="*/ 1518082 h 1855433"/>
                <a:gd name="connsiteX3" fmla="*/ 142043 w 1278385"/>
                <a:gd name="connsiteY3" fmla="*/ 1855433 h 1855433"/>
                <a:gd name="connsiteX4" fmla="*/ 168676 w 1278385"/>
                <a:gd name="connsiteY4" fmla="*/ 1438183 h 1855433"/>
                <a:gd name="connsiteX5" fmla="*/ 399496 w 1278385"/>
                <a:gd name="connsiteY5" fmla="*/ 861134 h 1855433"/>
                <a:gd name="connsiteX6" fmla="*/ 1278385 w 1278385"/>
                <a:gd name="connsiteY6" fmla="*/ 133165 h 1855433"/>
                <a:gd name="connsiteX7" fmla="*/ 1047566 w 1278385"/>
                <a:gd name="connsiteY7" fmla="*/ 0 h 1855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8385" h="1855433">
                  <a:moveTo>
                    <a:pt x="1047566" y="0"/>
                  </a:moveTo>
                  <a:lnTo>
                    <a:pt x="168676" y="816746"/>
                  </a:lnTo>
                  <a:lnTo>
                    <a:pt x="0" y="1518082"/>
                  </a:lnTo>
                  <a:lnTo>
                    <a:pt x="142043" y="1855433"/>
                  </a:lnTo>
                  <a:lnTo>
                    <a:pt x="168676" y="1438183"/>
                  </a:lnTo>
                  <a:lnTo>
                    <a:pt x="399496" y="861134"/>
                  </a:lnTo>
                  <a:lnTo>
                    <a:pt x="1278385" y="133165"/>
                  </a:lnTo>
                  <a:lnTo>
                    <a:pt x="1047566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フリーフォーム 520"/>
            <p:cNvSpPr/>
            <p:nvPr/>
          </p:nvSpPr>
          <p:spPr bwMode="auto">
            <a:xfrm>
              <a:off x="2734322" y="3852909"/>
              <a:ext cx="878890" cy="2201662"/>
            </a:xfrm>
            <a:custGeom>
              <a:avLst/>
              <a:gdLst>
                <a:gd name="connsiteX0" fmla="*/ 506028 w 878890"/>
                <a:gd name="connsiteY0" fmla="*/ 0 h 2201662"/>
                <a:gd name="connsiteX1" fmla="*/ 506028 w 878890"/>
                <a:gd name="connsiteY1" fmla="*/ 0 h 2201662"/>
                <a:gd name="connsiteX2" fmla="*/ 0 w 878890"/>
                <a:gd name="connsiteY2" fmla="*/ 1269507 h 2201662"/>
                <a:gd name="connsiteX3" fmla="*/ 79899 w 878890"/>
                <a:gd name="connsiteY3" fmla="*/ 1864310 h 2201662"/>
                <a:gd name="connsiteX4" fmla="*/ 328474 w 878890"/>
                <a:gd name="connsiteY4" fmla="*/ 2201662 h 2201662"/>
                <a:gd name="connsiteX5" fmla="*/ 230820 w 878890"/>
                <a:gd name="connsiteY5" fmla="*/ 1704512 h 2201662"/>
                <a:gd name="connsiteX6" fmla="*/ 319596 w 878890"/>
                <a:gd name="connsiteY6" fmla="*/ 994299 h 2201662"/>
                <a:gd name="connsiteX7" fmla="*/ 710214 w 878890"/>
                <a:gd name="connsiteY7" fmla="*/ 301841 h 2201662"/>
                <a:gd name="connsiteX8" fmla="*/ 878890 w 878890"/>
                <a:gd name="connsiteY8" fmla="*/ 0 h 2201662"/>
                <a:gd name="connsiteX9" fmla="*/ 559294 w 878890"/>
                <a:gd name="connsiteY9" fmla="*/ 0 h 2201662"/>
                <a:gd name="connsiteX10" fmla="*/ 506028 w 878890"/>
                <a:gd name="connsiteY10" fmla="*/ 0 h 220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8890" h="2201662">
                  <a:moveTo>
                    <a:pt x="506028" y="0"/>
                  </a:moveTo>
                  <a:lnTo>
                    <a:pt x="506028" y="0"/>
                  </a:lnTo>
                  <a:lnTo>
                    <a:pt x="0" y="1269507"/>
                  </a:lnTo>
                  <a:lnTo>
                    <a:pt x="79899" y="1864310"/>
                  </a:lnTo>
                  <a:lnTo>
                    <a:pt x="328474" y="2201662"/>
                  </a:lnTo>
                  <a:lnTo>
                    <a:pt x="230820" y="1704512"/>
                  </a:lnTo>
                  <a:lnTo>
                    <a:pt x="319596" y="994299"/>
                  </a:lnTo>
                  <a:lnTo>
                    <a:pt x="710214" y="301841"/>
                  </a:lnTo>
                  <a:lnTo>
                    <a:pt x="878890" y="0"/>
                  </a:lnTo>
                  <a:lnTo>
                    <a:pt x="559294" y="0"/>
                  </a:lnTo>
                  <a:lnTo>
                    <a:pt x="50602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フリーフォーム 521"/>
            <p:cNvSpPr/>
            <p:nvPr/>
          </p:nvSpPr>
          <p:spPr bwMode="auto">
            <a:xfrm>
              <a:off x="878889" y="1908699"/>
              <a:ext cx="2024109" cy="1979720"/>
            </a:xfrm>
            <a:custGeom>
              <a:avLst/>
              <a:gdLst>
                <a:gd name="connsiteX0" fmla="*/ 1961965 w 2024109"/>
                <a:gd name="connsiteY0" fmla="*/ 1491449 h 1979720"/>
                <a:gd name="connsiteX1" fmla="*/ 967666 w 2024109"/>
                <a:gd name="connsiteY1" fmla="*/ 1740023 h 1979720"/>
                <a:gd name="connsiteX2" fmla="*/ 452761 w 2024109"/>
                <a:gd name="connsiteY2" fmla="*/ 1207363 h 1979720"/>
                <a:gd name="connsiteX3" fmla="*/ 479394 w 2024109"/>
                <a:gd name="connsiteY3" fmla="*/ 550416 h 1979720"/>
                <a:gd name="connsiteX4" fmla="*/ 0 w 2024109"/>
                <a:gd name="connsiteY4" fmla="*/ 0 h 1979720"/>
                <a:gd name="connsiteX5" fmla="*/ 310719 w 2024109"/>
                <a:gd name="connsiteY5" fmla="*/ 630315 h 1979720"/>
                <a:gd name="connsiteX6" fmla="*/ 275208 w 2024109"/>
                <a:gd name="connsiteY6" fmla="*/ 1455938 h 1979720"/>
                <a:gd name="connsiteX7" fmla="*/ 736847 w 2024109"/>
                <a:gd name="connsiteY7" fmla="*/ 1882066 h 1979720"/>
                <a:gd name="connsiteX8" fmla="*/ 1287262 w 2024109"/>
                <a:gd name="connsiteY8" fmla="*/ 1979720 h 1979720"/>
                <a:gd name="connsiteX9" fmla="*/ 2024109 w 2024109"/>
                <a:gd name="connsiteY9" fmla="*/ 1722268 h 1979720"/>
                <a:gd name="connsiteX10" fmla="*/ 1944210 w 2024109"/>
                <a:gd name="connsiteY10" fmla="*/ 1553592 h 1979720"/>
                <a:gd name="connsiteX11" fmla="*/ 1970843 w 2024109"/>
                <a:gd name="connsiteY11" fmla="*/ 1544715 h 1979720"/>
                <a:gd name="connsiteX12" fmla="*/ 1961965 w 2024109"/>
                <a:gd name="connsiteY12" fmla="*/ 149144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4109" h="1979720">
                  <a:moveTo>
                    <a:pt x="1961965" y="1491449"/>
                  </a:moveTo>
                  <a:lnTo>
                    <a:pt x="967666" y="1740023"/>
                  </a:lnTo>
                  <a:lnTo>
                    <a:pt x="452761" y="1207363"/>
                  </a:lnTo>
                  <a:lnTo>
                    <a:pt x="479394" y="550416"/>
                  </a:lnTo>
                  <a:lnTo>
                    <a:pt x="0" y="0"/>
                  </a:lnTo>
                  <a:lnTo>
                    <a:pt x="310719" y="630315"/>
                  </a:lnTo>
                  <a:lnTo>
                    <a:pt x="275208" y="1455938"/>
                  </a:lnTo>
                  <a:lnTo>
                    <a:pt x="736847" y="1882066"/>
                  </a:lnTo>
                  <a:lnTo>
                    <a:pt x="1287262" y="1979720"/>
                  </a:lnTo>
                  <a:lnTo>
                    <a:pt x="2024109" y="1722268"/>
                  </a:lnTo>
                  <a:lnTo>
                    <a:pt x="1944210" y="1553592"/>
                  </a:lnTo>
                  <a:lnTo>
                    <a:pt x="1970843" y="1544715"/>
                  </a:lnTo>
                  <a:lnTo>
                    <a:pt x="1961965" y="1491449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フリーフォーム 522"/>
            <p:cNvSpPr/>
            <p:nvPr/>
          </p:nvSpPr>
          <p:spPr bwMode="auto">
            <a:xfrm>
              <a:off x="559293" y="3444536"/>
              <a:ext cx="2627790" cy="745724"/>
            </a:xfrm>
            <a:custGeom>
              <a:avLst/>
              <a:gdLst>
                <a:gd name="connsiteX0" fmla="*/ 2601157 w 2627790"/>
                <a:gd name="connsiteY0" fmla="*/ 0 h 745724"/>
                <a:gd name="connsiteX1" fmla="*/ 1233996 w 2627790"/>
                <a:gd name="connsiteY1" fmla="*/ 506027 h 745724"/>
                <a:gd name="connsiteX2" fmla="*/ 452761 w 2627790"/>
                <a:gd name="connsiteY2" fmla="*/ 603681 h 745724"/>
                <a:gd name="connsiteX3" fmla="*/ 0 w 2627790"/>
                <a:gd name="connsiteY3" fmla="*/ 656947 h 745724"/>
                <a:gd name="connsiteX4" fmla="*/ 772357 w 2627790"/>
                <a:gd name="connsiteY4" fmla="*/ 745724 h 745724"/>
                <a:gd name="connsiteX5" fmla="*/ 1500326 w 2627790"/>
                <a:gd name="connsiteY5" fmla="*/ 701336 h 745724"/>
                <a:gd name="connsiteX6" fmla="*/ 2130641 w 2627790"/>
                <a:gd name="connsiteY6" fmla="*/ 461639 h 745724"/>
                <a:gd name="connsiteX7" fmla="*/ 2574524 w 2627790"/>
                <a:gd name="connsiteY7" fmla="*/ 292963 h 745724"/>
                <a:gd name="connsiteX8" fmla="*/ 2627790 w 2627790"/>
                <a:gd name="connsiteY8" fmla="*/ 53266 h 745724"/>
                <a:gd name="connsiteX9" fmla="*/ 2601157 w 2627790"/>
                <a:gd name="connsiteY9" fmla="*/ 0 h 745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7790" h="745724">
                  <a:moveTo>
                    <a:pt x="2601157" y="0"/>
                  </a:moveTo>
                  <a:lnTo>
                    <a:pt x="1233996" y="506027"/>
                  </a:lnTo>
                  <a:lnTo>
                    <a:pt x="452761" y="603681"/>
                  </a:lnTo>
                  <a:lnTo>
                    <a:pt x="0" y="656947"/>
                  </a:lnTo>
                  <a:lnTo>
                    <a:pt x="772357" y="745724"/>
                  </a:lnTo>
                  <a:lnTo>
                    <a:pt x="1500326" y="701336"/>
                  </a:lnTo>
                  <a:lnTo>
                    <a:pt x="2130641" y="461639"/>
                  </a:lnTo>
                  <a:lnTo>
                    <a:pt x="2574524" y="292963"/>
                  </a:lnTo>
                  <a:lnTo>
                    <a:pt x="2627790" y="53266"/>
                  </a:lnTo>
                  <a:lnTo>
                    <a:pt x="2601157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フリーフォーム 523"/>
            <p:cNvSpPr/>
            <p:nvPr/>
          </p:nvSpPr>
          <p:spPr bwMode="auto">
            <a:xfrm>
              <a:off x="1109709" y="3648722"/>
              <a:ext cx="2272683" cy="834501"/>
            </a:xfrm>
            <a:custGeom>
              <a:avLst/>
              <a:gdLst>
                <a:gd name="connsiteX0" fmla="*/ 2254928 w 2272683"/>
                <a:gd name="connsiteY0" fmla="*/ 0 h 834501"/>
                <a:gd name="connsiteX1" fmla="*/ 1340528 w 2272683"/>
                <a:gd name="connsiteY1" fmla="*/ 470517 h 834501"/>
                <a:gd name="connsiteX2" fmla="*/ 0 w 2272683"/>
                <a:gd name="connsiteY2" fmla="*/ 807868 h 834501"/>
                <a:gd name="connsiteX3" fmla="*/ 435006 w 2272683"/>
                <a:gd name="connsiteY3" fmla="*/ 834501 h 834501"/>
                <a:gd name="connsiteX4" fmla="*/ 834501 w 2272683"/>
                <a:gd name="connsiteY4" fmla="*/ 772358 h 834501"/>
                <a:gd name="connsiteX5" fmla="*/ 1589103 w 2272683"/>
                <a:gd name="connsiteY5" fmla="*/ 736847 h 834501"/>
                <a:gd name="connsiteX6" fmla="*/ 2015231 w 2272683"/>
                <a:gd name="connsiteY6" fmla="*/ 461639 h 834501"/>
                <a:gd name="connsiteX7" fmla="*/ 2272683 w 2272683"/>
                <a:gd name="connsiteY7" fmla="*/ 168676 h 834501"/>
                <a:gd name="connsiteX8" fmla="*/ 2254928 w 2272683"/>
                <a:gd name="connsiteY8" fmla="*/ 0 h 834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683" h="834501">
                  <a:moveTo>
                    <a:pt x="2254928" y="0"/>
                  </a:moveTo>
                  <a:lnTo>
                    <a:pt x="1340528" y="470517"/>
                  </a:lnTo>
                  <a:lnTo>
                    <a:pt x="0" y="807868"/>
                  </a:lnTo>
                  <a:lnTo>
                    <a:pt x="435006" y="834501"/>
                  </a:lnTo>
                  <a:lnTo>
                    <a:pt x="834501" y="772358"/>
                  </a:lnTo>
                  <a:lnTo>
                    <a:pt x="1589103" y="736847"/>
                  </a:lnTo>
                  <a:lnTo>
                    <a:pt x="2015231" y="461639"/>
                  </a:lnTo>
                  <a:lnTo>
                    <a:pt x="2272683" y="168676"/>
                  </a:lnTo>
                  <a:lnTo>
                    <a:pt x="225492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 524"/>
            <p:cNvSpPr/>
            <p:nvPr/>
          </p:nvSpPr>
          <p:spPr bwMode="auto">
            <a:xfrm>
              <a:off x="3817398" y="1118586"/>
              <a:ext cx="2059619" cy="1917577"/>
            </a:xfrm>
            <a:custGeom>
              <a:avLst/>
              <a:gdLst>
                <a:gd name="connsiteX0" fmla="*/ 1961965 w 2059619"/>
                <a:gd name="connsiteY0" fmla="*/ 62144 h 1917577"/>
                <a:gd name="connsiteX1" fmla="*/ 816746 w 2059619"/>
                <a:gd name="connsiteY1" fmla="*/ 0 h 1917577"/>
                <a:gd name="connsiteX2" fmla="*/ 0 w 2059619"/>
                <a:gd name="connsiteY2" fmla="*/ 443884 h 1917577"/>
                <a:gd name="connsiteX3" fmla="*/ 17755 w 2059619"/>
                <a:gd name="connsiteY3" fmla="*/ 1029810 h 1917577"/>
                <a:gd name="connsiteX4" fmla="*/ 656948 w 2059619"/>
                <a:gd name="connsiteY4" fmla="*/ 1686758 h 1917577"/>
                <a:gd name="connsiteX5" fmla="*/ 1251752 w 2059619"/>
                <a:gd name="connsiteY5" fmla="*/ 1917577 h 1917577"/>
                <a:gd name="connsiteX6" fmla="*/ 1873188 w 2059619"/>
                <a:gd name="connsiteY6" fmla="*/ 1597981 h 1917577"/>
                <a:gd name="connsiteX7" fmla="*/ 2059619 w 2059619"/>
                <a:gd name="connsiteY7" fmla="*/ 727969 h 1917577"/>
                <a:gd name="connsiteX8" fmla="*/ 1961965 w 2059619"/>
                <a:gd name="connsiteY8" fmla="*/ 62144 h 191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9619" h="1917577">
                  <a:moveTo>
                    <a:pt x="1961965" y="62144"/>
                  </a:moveTo>
                  <a:lnTo>
                    <a:pt x="816746" y="0"/>
                  </a:lnTo>
                  <a:lnTo>
                    <a:pt x="0" y="443884"/>
                  </a:lnTo>
                  <a:lnTo>
                    <a:pt x="17755" y="1029810"/>
                  </a:lnTo>
                  <a:lnTo>
                    <a:pt x="656948" y="1686758"/>
                  </a:lnTo>
                  <a:lnTo>
                    <a:pt x="1251752" y="1917577"/>
                  </a:lnTo>
                  <a:lnTo>
                    <a:pt x="1873188" y="1597981"/>
                  </a:lnTo>
                  <a:lnTo>
                    <a:pt x="2059619" y="727969"/>
                  </a:lnTo>
                  <a:lnTo>
                    <a:pt x="1961965" y="62144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フリーフォーム 525"/>
            <p:cNvSpPr/>
            <p:nvPr/>
          </p:nvSpPr>
          <p:spPr bwMode="auto">
            <a:xfrm>
              <a:off x="2610034" y="1429305"/>
              <a:ext cx="2876366" cy="2885243"/>
            </a:xfrm>
            <a:custGeom>
              <a:avLst/>
              <a:gdLst>
                <a:gd name="connsiteX0" fmla="*/ 2769833 w 2778711"/>
                <a:gd name="connsiteY0" fmla="*/ 0 h 2885243"/>
                <a:gd name="connsiteX1" fmla="*/ 1278385 w 2778711"/>
                <a:gd name="connsiteY1" fmla="*/ 497149 h 2885243"/>
                <a:gd name="connsiteX2" fmla="*/ 284086 w 2778711"/>
                <a:gd name="connsiteY2" fmla="*/ 1420427 h 2885243"/>
                <a:gd name="connsiteX3" fmla="*/ 0 w 2778711"/>
                <a:gd name="connsiteY3" fmla="*/ 1988598 h 2885243"/>
                <a:gd name="connsiteX4" fmla="*/ 284086 w 2778711"/>
                <a:gd name="connsiteY4" fmla="*/ 2547891 h 2885243"/>
                <a:gd name="connsiteX5" fmla="*/ 861134 w 2778711"/>
                <a:gd name="connsiteY5" fmla="*/ 2885243 h 2885243"/>
                <a:gd name="connsiteX6" fmla="*/ 1615736 w 2778711"/>
                <a:gd name="connsiteY6" fmla="*/ 2086252 h 2885243"/>
                <a:gd name="connsiteX7" fmla="*/ 2219418 w 2778711"/>
                <a:gd name="connsiteY7" fmla="*/ 1322773 h 2885243"/>
                <a:gd name="connsiteX8" fmla="*/ 2778711 w 2778711"/>
                <a:gd name="connsiteY8" fmla="*/ 266330 h 2885243"/>
                <a:gd name="connsiteX9" fmla="*/ 2769833 w 2778711"/>
                <a:gd name="connsiteY9" fmla="*/ 0 h 2885243"/>
                <a:gd name="connsiteX0" fmla="*/ 2867488 w 2876366"/>
                <a:gd name="connsiteY0" fmla="*/ 0 h 2885243"/>
                <a:gd name="connsiteX1" fmla="*/ 1376040 w 2876366"/>
                <a:gd name="connsiteY1" fmla="*/ 497149 h 2885243"/>
                <a:gd name="connsiteX2" fmla="*/ 381741 w 2876366"/>
                <a:gd name="connsiteY2" fmla="*/ 1420427 h 2885243"/>
                <a:gd name="connsiteX3" fmla="*/ 0 w 2876366"/>
                <a:gd name="connsiteY3" fmla="*/ 1988598 h 2885243"/>
                <a:gd name="connsiteX4" fmla="*/ 381741 w 2876366"/>
                <a:gd name="connsiteY4" fmla="*/ 2547891 h 2885243"/>
                <a:gd name="connsiteX5" fmla="*/ 958789 w 2876366"/>
                <a:gd name="connsiteY5" fmla="*/ 2885243 h 2885243"/>
                <a:gd name="connsiteX6" fmla="*/ 1713391 w 2876366"/>
                <a:gd name="connsiteY6" fmla="*/ 2086252 h 2885243"/>
                <a:gd name="connsiteX7" fmla="*/ 2317073 w 2876366"/>
                <a:gd name="connsiteY7" fmla="*/ 1322773 h 2885243"/>
                <a:gd name="connsiteX8" fmla="*/ 2876366 w 2876366"/>
                <a:gd name="connsiteY8" fmla="*/ 266330 h 2885243"/>
                <a:gd name="connsiteX9" fmla="*/ 2867488 w 2876366"/>
                <a:gd name="connsiteY9" fmla="*/ 0 h 288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6366" h="2885243">
                  <a:moveTo>
                    <a:pt x="2867488" y="0"/>
                  </a:moveTo>
                  <a:lnTo>
                    <a:pt x="1376040" y="497149"/>
                  </a:lnTo>
                  <a:lnTo>
                    <a:pt x="381741" y="1420427"/>
                  </a:lnTo>
                  <a:lnTo>
                    <a:pt x="0" y="1988598"/>
                  </a:lnTo>
                  <a:lnTo>
                    <a:pt x="381741" y="2547891"/>
                  </a:lnTo>
                  <a:lnTo>
                    <a:pt x="958789" y="2885243"/>
                  </a:lnTo>
                  <a:lnTo>
                    <a:pt x="1713391" y="2086252"/>
                  </a:lnTo>
                  <a:lnTo>
                    <a:pt x="2317073" y="1322773"/>
                  </a:lnTo>
                  <a:lnTo>
                    <a:pt x="2876366" y="266330"/>
                  </a:lnTo>
                  <a:lnTo>
                    <a:pt x="2867488" y="0"/>
                  </a:lnTo>
                  <a:close/>
                </a:path>
              </a:pathLst>
            </a:custGeom>
            <a:solidFill>
              <a:srgbClr val="CC33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フリーフォーム 526"/>
            <p:cNvSpPr/>
            <p:nvPr/>
          </p:nvSpPr>
          <p:spPr bwMode="auto">
            <a:xfrm>
              <a:off x="2583402" y="3497802"/>
              <a:ext cx="443883" cy="426128"/>
            </a:xfrm>
            <a:custGeom>
              <a:avLst/>
              <a:gdLst>
                <a:gd name="connsiteX0" fmla="*/ 301841 w 443883"/>
                <a:gd name="connsiteY0" fmla="*/ 0 h 426128"/>
                <a:gd name="connsiteX1" fmla="*/ 53266 w 443883"/>
                <a:gd name="connsiteY1" fmla="*/ 35511 h 426128"/>
                <a:gd name="connsiteX2" fmla="*/ 0 w 443883"/>
                <a:gd name="connsiteY2" fmla="*/ 284085 h 426128"/>
                <a:gd name="connsiteX3" fmla="*/ 213064 w 443883"/>
                <a:gd name="connsiteY3" fmla="*/ 426128 h 426128"/>
                <a:gd name="connsiteX4" fmla="*/ 399495 w 443883"/>
                <a:gd name="connsiteY4" fmla="*/ 355107 h 426128"/>
                <a:gd name="connsiteX5" fmla="*/ 443883 w 443883"/>
                <a:gd name="connsiteY5" fmla="*/ 204186 h 426128"/>
                <a:gd name="connsiteX6" fmla="*/ 301841 w 443883"/>
                <a:gd name="connsiteY6" fmla="*/ 0 h 426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883" h="426128">
                  <a:moveTo>
                    <a:pt x="301841" y="0"/>
                  </a:moveTo>
                  <a:lnTo>
                    <a:pt x="53266" y="35511"/>
                  </a:lnTo>
                  <a:lnTo>
                    <a:pt x="0" y="284085"/>
                  </a:lnTo>
                  <a:lnTo>
                    <a:pt x="213064" y="426128"/>
                  </a:lnTo>
                  <a:lnTo>
                    <a:pt x="399495" y="355107"/>
                  </a:lnTo>
                  <a:lnTo>
                    <a:pt x="443883" y="204186"/>
                  </a:lnTo>
                  <a:lnTo>
                    <a:pt x="301841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フリーフォーム 527"/>
            <p:cNvSpPr/>
            <p:nvPr/>
          </p:nvSpPr>
          <p:spPr bwMode="auto">
            <a:xfrm>
              <a:off x="2974019" y="3897297"/>
              <a:ext cx="443884" cy="435006"/>
            </a:xfrm>
            <a:custGeom>
              <a:avLst/>
              <a:gdLst>
                <a:gd name="connsiteX0" fmla="*/ 221942 w 443884"/>
                <a:gd name="connsiteY0" fmla="*/ 0 h 435006"/>
                <a:gd name="connsiteX1" fmla="*/ 26633 w 443884"/>
                <a:gd name="connsiteY1" fmla="*/ 133165 h 435006"/>
                <a:gd name="connsiteX2" fmla="*/ 0 w 443884"/>
                <a:gd name="connsiteY2" fmla="*/ 337352 h 435006"/>
                <a:gd name="connsiteX3" fmla="*/ 115410 w 443884"/>
                <a:gd name="connsiteY3" fmla="*/ 435006 h 435006"/>
                <a:gd name="connsiteX4" fmla="*/ 355107 w 443884"/>
                <a:gd name="connsiteY4" fmla="*/ 426128 h 435006"/>
                <a:gd name="connsiteX5" fmla="*/ 443884 w 443884"/>
                <a:gd name="connsiteY5" fmla="*/ 284086 h 435006"/>
                <a:gd name="connsiteX6" fmla="*/ 417251 w 443884"/>
                <a:gd name="connsiteY6" fmla="*/ 133165 h 435006"/>
                <a:gd name="connsiteX7" fmla="*/ 221942 w 443884"/>
                <a:gd name="connsiteY7" fmla="*/ 0 h 435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84" h="435006">
                  <a:moveTo>
                    <a:pt x="221942" y="0"/>
                  </a:moveTo>
                  <a:lnTo>
                    <a:pt x="26633" y="133165"/>
                  </a:lnTo>
                  <a:lnTo>
                    <a:pt x="0" y="337352"/>
                  </a:lnTo>
                  <a:lnTo>
                    <a:pt x="115410" y="435006"/>
                  </a:lnTo>
                  <a:lnTo>
                    <a:pt x="355107" y="426128"/>
                  </a:lnTo>
                  <a:lnTo>
                    <a:pt x="443884" y="284086"/>
                  </a:lnTo>
                  <a:lnTo>
                    <a:pt x="417251" y="133165"/>
                  </a:lnTo>
                  <a:lnTo>
                    <a:pt x="221942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 528"/>
            <p:cNvSpPr/>
            <p:nvPr/>
          </p:nvSpPr>
          <p:spPr bwMode="auto">
            <a:xfrm>
              <a:off x="2672179" y="3586579"/>
              <a:ext cx="257452" cy="257452"/>
            </a:xfrm>
            <a:custGeom>
              <a:avLst/>
              <a:gdLst>
                <a:gd name="connsiteX0" fmla="*/ 133165 w 257452"/>
                <a:gd name="connsiteY0" fmla="*/ 0 h 257452"/>
                <a:gd name="connsiteX1" fmla="*/ 0 w 257452"/>
                <a:gd name="connsiteY1" fmla="*/ 79899 h 257452"/>
                <a:gd name="connsiteX2" fmla="*/ 0 w 257452"/>
                <a:gd name="connsiteY2" fmla="*/ 230819 h 257452"/>
                <a:gd name="connsiteX3" fmla="*/ 142042 w 257452"/>
                <a:gd name="connsiteY3" fmla="*/ 257452 h 257452"/>
                <a:gd name="connsiteX4" fmla="*/ 257452 w 257452"/>
                <a:gd name="connsiteY4" fmla="*/ 168675 h 257452"/>
                <a:gd name="connsiteX5" fmla="*/ 221941 w 257452"/>
                <a:gd name="connsiteY5" fmla="*/ 79899 h 257452"/>
                <a:gd name="connsiteX6" fmla="*/ 133165 w 257452"/>
                <a:gd name="connsiteY6" fmla="*/ 0 h 257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452" h="257452">
                  <a:moveTo>
                    <a:pt x="133165" y="0"/>
                  </a:moveTo>
                  <a:lnTo>
                    <a:pt x="0" y="79899"/>
                  </a:lnTo>
                  <a:lnTo>
                    <a:pt x="0" y="230819"/>
                  </a:lnTo>
                  <a:lnTo>
                    <a:pt x="142042" y="257452"/>
                  </a:lnTo>
                  <a:lnTo>
                    <a:pt x="257452" y="168675"/>
                  </a:lnTo>
                  <a:lnTo>
                    <a:pt x="221941" y="79899"/>
                  </a:lnTo>
                  <a:lnTo>
                    <a:pt x="133165" y="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 529"/>
            <p:cNvSpPr/>
            <p:nvPr/>
          </p:nvSpPr>
          <p:spPr bwMode="auto">
            <a:xfrm>
              <a:off x="3053918" y="4030462"/>
              <a:ext cx="301841" cy="275208"/>
            </a:xfrm>
            <a:custGeom>
              <a:avLst/>
              <a:gdLst>
                <a:gd name="connsiteX0" fmla="*/ 168676 w 301841"/>
                <a:gd name="connsiteY0" fmla="*/ 0 h 275208"/>
                <a:gd name="connsiteX1" fmla="*/ 44389 w 301841"/>
                <a:gd name="connsiteY1" fmla="*/ 62144 h 275208"/>
                <a:gd name="connsiteX2" fmla="*/ 0 w 301841"/>
                <a:gd name="connsiteY2" fmla="*/ 230820 h 275208"/>
                <a:gd name="connsiteX3" fmla="*/ 186432 w 301841"/>
                <a:gd name="connsiteY3" fmla="*/ 275208 h 275208"/>
                <a:gd name="connsiteX4" fmla="*/ 301841 w 301841"/>
                <a:gd name="connsiteY4" fmla="*/ 150921 h 275208"/>
                <a:gd name="connsiteX5" fmla="*/ 275208 w 301841"/>
                <a:gd name="connsiteY5" fmla="*/ 62144 h 275208"/>
                <a:gd name="connsiteX6" fmla="*/ 168676 w 301841"/>
                <a:gd name="connsiteY6" fmla="*/ 0 h 2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841" h="275208">
                  <a:moveTo>
                    <a:pt x="168676" y="0"/>
                  </a:moveTo>
                  <a:lnTo>
                    <a:pt x="44389" y="62144"/>
                  </a:lnTo>
                  <a:lnTo>
                    <a:pt x="0" y="230820"/>
                  </a:lnTo>
                  <a:lnTo>
                    <a:pt x="186432" y="275208"/>
                  </a:lnTo>
                  <a:lnTo>
                    <a:pt x="301841" y="150921"/>
                  </a:lnTo>
                  <a:lnTo>
                    <a:pt x="275208" y="62144"/>
                  </a:lnTo>
                  <a:lnTo>
                    <a:pt x="168676" y="0"/>
                  </a:lnTo>
                  <a:close/>
                </a:path>
              </a:pathLst>
            </a:custGeom>
            <a:solidFill>
              <a:srgbClr val="80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1" name="グループ化 530"/>
          <p:cNvGrpSpPr/>
          <p:nvPr/>
        </p:nvGrpSpPr>
        <p:grpSpPr>
          <a:xfrm>
            <a:off x="4028046" y="4823231"/>
            <a:ext cx="1660438" cy="1470601"/>
            <a:chOff x="2015231" y="912528"/>
            <a:chExt cx="5699464" cy="5479394"/>
          </a:xfrm>
        </p:grpSpPr>
        <p:sp>
          <p:nvSpPr>
            <p:cNvPr id="532" name="フリーフォーム 531"/>
            <p:cNvSpPr/>
            <p:nvPr/>
          </p:nvSpPr>
          <p:spPr bwMode="auto">
            <a:xfrm>
              <a:off x="5386812" y="1204111"/>
              <a:ext cx="2245259" cy="2480649"/>
            </a:xfrm>
            <a:custGeom>
              <a:avLst/>
              <a:gdLst>
                <a:gd name="connsiteX0" fmla="*/ 0 w 2245259"/>
                <a:gd name="connsiteY0" fmla="*/ 2136618 h 2480649"/>
                <a:gd name="connsiteX1" fmla="*/ 1077362 w 2245259"/>
                <a:gd name="connsiteY1" fmla="*/ 1991762 h 2480649"/>
                <a:gd name="connsiteX2" fmla="*/ 1647731 w 2245259"/>
                <a:gd name="connsiteY2" fmla="*/ 1747319 h 2480649"/>
                <a:gd name="connsiteX3" fmla="*/ 1837853 w 2245259"/>
                <a:gd name="connsiteY3" fmla="*/ 1330859 h 2480649"/>
                <a:gd name="connsiteX4" fmla="*/ 1566249 w 2245259"/>
                <a:gd name="connsiteY4" fmla="*/ 724277 h 2480649"/>
                <a:gd name="connsiteX5" fmla="*/ 1665838 w 2245259"/>
                <a:gd name="connsiteY5" fmla="*/ 0 h 2480649"/>
                <a:gd name="connsiteX6" fmla="*/ 2009869 w 2245259"/>
                <a:gd name="connsiteY6" fmla="*/ 479834 h 2480649"/>
                <a:gd name="connsiteX7" fmla="*/ 1991762 w 2245259"/>
                <a:gd name="connsiteY7" fmla="*/ 923453 h 2480649"/>
                <a:gd name="connsiteX8" fmla="*/ 2082297 w 2245259"/>
                <a:gd name="connsiteY8" fmla="*/ 624689 h 2480649"/>
                <a:gd name="connsiteX9" fmla="*/ 2055137 w 2245259"/>
                <a:gd name="connsiteY9" fmla="*/ 334978 h 2480649"/>
                <a:gd name="connsiteX10" fmla="*/ 2245259 w 2245259"/>
                <a:gd name="connsiteY10" fmla="*/ 660903 h 2480649"/>
                <a:gd name="connsiteX11" fmla="*/ 2118511 w 2245259"/>
                <a:gd name="connsiteY11" fmla="*/ 1312752 h 2480649"/>
                <a:gd name="connsiteX12" fmla="*/ 2073243 w 2245259"/>
                <a:gd name="connsiteY12" fmla="*/ 1937441 h 2480649"/>
                <a:gd name="connsiteX13" fmla="*/ 1339913 w 2245259"/>
                <a:gd name="connsiteY13" fmla="*/ 2317687 h 2480649"/>
                <a:gd name="connsiteX14" fmla="*/ 162962 w 2245259"/>
                <a:gd name="connsiteY14" fmla="*/ 2480649 h 2480649"/>
                <a:gd name="connsiteX15" fmla="*/ 36214 w 2245259"/>
                <a:gd name="connsiteY15" fmla="*/ 2181885 h 2480649"/>
                <a:gd name="connsiteX16" fmla="*/ 0 w 2245259"/>
                <a:gd name="connsiteY16" fmla="*/ 2136618 h 248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5259" h="2480649">
                  <a:moveTo>
                    <a:pt x="0" y="2136618"/>
                  </a:moveTo>
                  <a:lnTo>
                    <a:pt x="1077362" y="1991762"/>
                  </a:lnTo>
                  <a:lnTo>
                    <a:pt x="1647731" y="1747319"/>
                  </a:lnTo>
                  <a:lnTo>
                    <a:pt x="1837853" y="1330859"/>
                  </a:lnTo>
                  <a:lnTo>
                    <a:pt x="1566249" y="724277"/>
                  </a:lnTo>
                  <a:lnTo>
                    <a:pt x="1665838" y="0"/>
                  </a:lnTo>
                  <a:lnTo>
                    <a:pt x="2009869" y="479834"/>
                  </a:lnTo>
                  <a:lnTo>
                    <a:pt x="1991762" y="923453"/>
                  </a:lnTo>
                  <a:lnTo>
                    <a:pt x="2082297" y="624689"/>
                  </a:lnTo>
                  <a:lnTo>
                    <a:pt x="2055137" y="334978"/>
                  </a:lnTo>
                  <a:lnTo>
                    <a:pt x="2245259" y="660903"/>
                  </a:lnTo>
                  <a:lnTo>
                    <a:pt x="2118511" y="1312752"/>
                  </a:lnTo>
                  <a:lnTo>
                    <a:pt x="2073243" y="1937441"/>
                  </a:lnTo>
                  <a:lnTo>
                    <a:pt x="1339913" y="2317687"/>
                  </a:lnTo>
                  <a:lnTo>
                    <a:pt x="162962" y="2480649"/>
                  </a:lnTo>
                  <a:lnTo>
                    <a:pt x="36214" y="2181885"/>
                  </a:lnTo>
                  <a:lnTo>
                    <a:pt x="0" y="213661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3" name="フリーフォーム 532"/>
            <p:cNvSpPr/>
            <p:nvPr/>
          </p:nvSpPr>
          <p:spPr bwMode="auto">
            <a:xfrm>
              <a:off x="4483223" y="912528"/>
              <a:ext cx="1367073" cy="1738265"/>
            </a:xfrm>
            <a:custGeom>
              <a:avLst/>
              <a:gdLst>
                <a:gd name="connsiteX0" fmla="*/ 0 w 1367073"/>
                <a:gd name="connsiteY0" fmla="*/ 1720158 h 1738265"/>
                <a:gd name="connsiteX1" fmla="*/ 497940 w 1367073"/>
                <a:gd name="connsiteY1" fmla="*/ 262550 h 1738265"/>
                <a:gd name="connsiteX2" fmla="*/ 1004934 w 1367073"/>
                <a:gd name="connsiteY2" fmla="*/ 0 h 1738265"/>
                <a:gd name="connsiteX3" fmla="*/ 1276538 w 1367073"/>
                <a:gd name="connsiteY3" fmla="*/ 371192 h 1738265"/>
                <a:gd name="connsiteX4" fmla="*/ 1367073 w 1367073"/>
                <a:gd name="connsiteY4" fmla="*/ 1131683 h 1738265"/>
                <a:gd name="connsiteX5" fmla="*/ 1213164 w 1367073"/>
                <a:gd name="connsiteY5" fmla="*/ 1502875 h 1738265"/>
                <a:gd name="connsiteX6" fmla="*/ 1068309 w 1367073"/>
                <a:gd name="connsiteY6" fmla="*/ 751437 h 1738265"/>
                <a:gd name="connsiteX7" fmla="*/ 1004934 w 1367073"/>
                <a:gd name="connsiteY7" fmla="*/ 1095469 h 1738265"/>
                <a:gd name="connsiteX8" fmla="*/ 1077362 w 1367073"/>
                <a:gd name="connsiteY8" fmla="*/ 1475715 h 1738265"/>
                <a:gd name="connsiteX9" fmla="*/ 869133 w 1367073"/>
                <a:gd name="connsiteY9" fmla="*/ 1204111 h 1738265"/>
                <a:gd name="connsiteX10" fmla="*/ 887239 w 1367073"/>
                <a:gd name="connsiteY10" fmla="*/ 543208 h 1738265"/>
                <a:gd name="connsiteX11" fmla="*/ 642796 w 1367073"/>
                <a:gd name="connsiteY11" fmla="*/ 669956 h 1738265"/>
                <a:gd name="connsiteX12" fmla="*/ 443620 w 1367073"/>
                <a:gd name="connsiteY12" fmla="*/ 1176950 h 1738265"/>
                <a:gd name="connsiteX13" fmla="*/ 144855 w 1367073"/>
                <a:gd name="connsiteY13" fmla="*/ 1738265 h 1738265"/>
                <a:gd name="connsiteX14" fmla="*/ 0 w 1367073"/>
                <a:gd name="connsiteY14" fmla="*/ 1720158 h 173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67073" h="1738265">
                  <a:moveTo>
                    <a:pt x="0" y="1720158"/>
                  </a:moveTo>
                  <a:lnTo>
                    <a:pt x="497940" y="262550"/>
                  </a:lnTo>
                  <a:lnTo>
                    <a:pt x="1004934" y="0"/>
                  </a:lnTo>
                  <a:lnTo>
                    <a:pt x="1276538" y="371192"/>
                  </a:lnTo>
                  <a:lnTo>
                    <a:pt x="1367073" y="1131683"/>
                  </a:lnTo>
                  <a:lnTo>
                    <a:pt x="1213164" y="1502875"/>
                  </a:lnTo>
                  <a:lnTo>
                    <a:pt x="1068309" y="751437"/>
                  </a:lnTo>
                  <a:lnTo>
                    <a:pt x="1004934" y="1095469"/>
                  </a:lnTo>
                  <a:lnTo>
                    <a:pt x="1077362" y="1475715"/>
                  </a:lnTo>
                  <a:lnTo>
                    <a:pt x="869133" y="1204111"/>
                  </a:lnTo>
                  <a:lnTo>
                    <a:pt x="887239" y="543208"/>
                  </a:lnTo>
                  <a:lnTo>
                    <a:pt x="642796" y="669956"/>
                  </a:lnTo>
                  <a:lnTo>
                    <a:pt x="443620" y="1176950"/>
                  </a:lnTo>
                  <a:lnTo>
                    <a:pt x="144855" y="1738265"/>
                  </a:lnTo>
                  <a:lnTo>
                    <a:pt x="0" y="172015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4" name="フリーフォーム 533"/>
            <p:cNvSpPr/>
            <p:nvPr/>
          </p:nvSpPr>
          <p:spPr bwMode="auto">
            <a:xfrm>
              <a:off x="3204839" y="1535190"/>
              <a:ext cx="1722268" cy="1305017"/>
            </a:xfrm>
            <a:custGeom>
              <a:avLst/>
              <a:gdLst>
                <a:gd name="connsiteX0" fmla="*/ 1118586 w 1722268"/>
                <a:gd name="connsiteY0" fmla="*/ 1233996 h 1305017"/>
                <a:gd name="connsiteX1" fmla="*/ 1722268 w 1722268"/>
                <a:gd name="connsiteY1" fmla="*/ 310718 h 1305017"/>
                <a:gd name="connsiteX2" fmla="*/ 1580225 w 1722268"/>
                <a:gd name="connsiteY2" fmla="*/ 0 h 1305017"/>
                <a:gd name="connsiteX3" fmla="*/ 887767 w 1722268"/>
                <a:gd name="connsiteY3" fmla="*/ 88776 h 1305017"/>
                <a:gd name="connsiteX4" fmla="*/ 408372 w 1722268"/>
                <a:gd name="connsiteY4" fmla="*/ 630314 h 1305017"/>
                <a:gd name="connsiteX5" fmla="*/ 0 w 1722268"/>
                <a:gd name="connsiteY5" fmla="*/ 1083075 h 1305017"/>
                <a:gd name="connsiteX6" fmla="*/ 887767 w 1722268"/>
                <a:gd name="connsiteY6" fmla="*/ 488271 h 1305017"/>
                <a:gd name="connsiteX7" fmla="*/ 1367161 w 1722268"/>
                <a:gd name="connsiteY7" fmla="*/ 452761 h 1305017"/>
                <a:gd name="connsiteX8" fmla="*/ 843378 w 1722268"/>
                <a:gd name="connsiteY8" fmla="*/ 1305017 h 1305017"/>
                <a:gd name="connsiteX9" fmla="*/ 1171852 w 1722268"/>
                <a:gd name="connsiteY9" fmla="*/ 1180730 h 1305017"/>
                <a:gd name="connsiteX10" fmla="*/ 1118586 w 1722268"/>
                <a:gd name="connsiteY10" fmla="*/ 1233996 h 1305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268" h="1305017">
                  <a:moveTo>
                    <a:pt x="1118586" y="1233996"/>
                  </a:moveTo>
                  <a:lnTo>
                    <a:pt x="1722268" y="310718"/>
                  </a:lnTo>
                  <a:lnTo>
                    <a:pt x="1580225" y="0"/>
                  </a:lnTo>
                  <a:lnTo>
                    <a:pt x="887767" y="88776"/>
                  </a:lnTo>
                  <a:lnTo>
                    <a:pt x="408372" y="630314"/>
                  </a:lnTo>
                  <a:lnTo>
                    <a:pt x="0" y="1083075"/>
                  </a:lnTo>
                  <a:lnTo>
                    <a:pt x="887767" y="488271"/>
                  </a:lnTo>
                  <a:lnTo>
                    <a:pt x="1367161" y="452761"/>
                  </a:lnTo>
                  <a:lnTo>
                    <a:pt x="843378" y="1305017"/>
                  </a:lnTo>
                  <a:lnTo>
                    <a:pt x="1171852" y="1180730"/>
                  </a:lnTo>
                  <a:lnTo>
                    <a:pt x="1118586" y="123399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5" name="フリーフォーム 534"/>
            <p:cNvSpPr/>
            <p:nvPr/>
          </p:nvSpPr>
          <p:spPr bwMode="auto">
            <a:xfrm>
              <a:off x="5299969" y="2831977"/>
              <a:ext cx="1793289" cy="2254928"/>
            </a:xfrm>
            <a:custGeom>
              <a:avLst/>
              <a:gdLst>
                <a:gd name="connsiteX0" fmla="*/ 0 w 1793289"/>
                <a:gd name="connsiteY0" fmla="*/ 870011 h 2254928"/>
                <a:gd name="connsiteX1" fmla="*/ 1580225 w 1793289"/>
                <a:gd name="connsiteY1" fmla="*/ 0 h 2254928"/>
                <a:gd name="connsiteX2" fmla="*/ 1793289 w 1793289"/>
                <a:gd name="connsiteY2" fmla="*/ 488272 h 2254928"/>
                <a:gd name="connsiteX3" fmla="*/ 1242874 w 1793289"/>
                <a:gd name="connsiteY3" fmla="*/ 1873188 h 2254928"/>
                <a:gd name="connsiteX4" fmla="*/ 88777 w 1793289"/>
                <a:gd name="connsiteY4" fmla="*/ 2254928 h 2254928"/>
                <a:gd name="connsiteX5" fmla="*/ 435006 w 1793289"/>
                <a:gd name="connsiteY5" fmla="*/ 2024108 h 2254928"/>
                <a:gd name="connsiteX6" fmla="*/ 1154097 w 1793289"/>
                <a:gd name="connsiteY6" fmla="*/ 683580 h 2254928"/>
                <a:gd name="connsiteX7" fmla="*/ 310718 w 1793289"/>
                <a:gd name="connsiteY7" fmla="*/ 1127464 h 2254928"/>
                <a:gd name="connsiteX8" fmla="*/ 0 w 1793289"/>
                <a:gd name="connsiteY8" fmla="*/ 870011 h 22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3289" h="2254928">
                  <a:moveTo>
                    <a:pt x="0" y="870011"/>
                  </a:moveTo>
                  <a:lnTo>
                    <a:pt x="1580225" y="0"/>
                  </a:lnTo>
                  <a:lnTo>
                    <a:pt x="1793289" y="488272"/>
                  </a:lnTo>
                  <a:lnTo>
                    <a:pt x="1242874" y="1873188"/>
                  </a:lnTo>
                  <a:lnTo>
                    <a:pt x="88777" y="2254928"/>
                  </a:lnTo>
                  <a:lnTo>
                    <a:pt x="435006" y="2024108"/>
                  </a:lnTo>
                  <a:lnTo>
                    <a:pt x="1154097" y="683580"/>
                  </a:lnTo>
                  <a:lnTo>
                    <a:pt x="310718" y="1127464"/>
                  </a:lnTo>
                  <a:lnTo>
                    <a:pt x="0" y="870011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6" name="フリーフォーム 535"/>
            <p:cNvSpPr/>
            <p:nvPr/>
          </p:nvSpPr>
          <p:spPr bwMode="auto">
            <a:xfrm>
              <a:off x="4829452" y="3613212"/>
              <a:ext cx="2343705" cy="1882066"/>
            </a:xfrm>
            <a:custGeom>
              <a:avLst/>
              <a:gdLst>
                <a:gd name="connsiteX0" fmla="*/ 541538 w 2343705"/>
                <a:gd name="connsiteY0" fmla="*/ 390617 h 1882066"/>
                <a:gd name="connsiteX1" fmla="*/ 541538 w 2343705"/>
                <a:gd name="connsiteY1" fmla="*/ 390617 h 1882066"/>
                <a:gd name="connsiteX2" fmla="*/ 2050742 w 2343705"/>
                <a:gd name="connsiteY2" fmla="*/ 0 h 1882066"/>
                <a:gd name="connsiteX3" fmla="*/ 2343705 w 2343705"/>
                <a:gd name="connsiteY3" fmla="*/ 230819 h 1882066"/>
                <a:gd name="connsiteX4" fmla="*/ 1580226 w 2343705"/>
                <a:gd name="connsiteY4" fmla="*/ 1376038 h 1882066"/>
                <a:gd name="connsiteX5" fmla="*/ 807868 w 2343705"/>
                <a:gd name="connsiteY5" fmla="*/ 1882066 h 1882066"/>
                <a:gd name="connsiteX6" fmla="*/ 79899 w 2343705"/>
                <a:gd name="connsiteY6" fmla="*/ 1731145 h 1882066"/>
                <a:gd name="connsiteX7" fmla="*/ 0 w 2343705"/>
                <a:gd name="connsiteY7" fmla="*/ 1429305 h 1882066"/>
                <a:gd name="connsiteX8" fmla="*/ 292964 w 2343705"/>
                <a:gd name="connsiteY8" fmla="*/ 1624613 h 1882066"/>
                <a:gd name="connsiteX9" fmla="*/ 1109709 w 2343705"/>
                <a:gd name="connsiteY9" fmla="*/ 1331650 h 1882066"/>
                <a:gd name="connsiteX10" fmla="*/ 1438183 w 2343705"/>
                <a:gd name="connsiteY10" fmla="*/ 754602 h 1882066"/>
                <a:gd name="connsiteX11" fmla="*/ 630315 w 2343705"/>
                <a:gd name="connsiteY11" fmla="*/ 630314 h 1882066"/>
                <a:gd name="connsiteX12" fmla="*/ 541538 w 2343705"/>
                <a:gd name="connsiteY12" fmla="*/ 390617 h 1882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43705" h="1882066">
                  <a:moveTo>
                    <a:pt x="541538" y="390617"/>
                  </a:moveTo>
                  <a:lnTo>
                    <a:pt x="541538" y="390617"/>
                  </a:lnTo>
                  <a:lnTo>
                    <a:pt x="2050742" y="0"/>
                  </a:lnTo>
                  <a:lnTo>
                    <a:pt x="2343705" y="230819"/>
                  </a:lnTo>
                  <a:lnTo>
                    <a:pt x="1580226" y="1376038"/>
                  </a:lnTo>
                  <a:lnTo>
                    <a:pt x="807868" y="1882066"/>
                  </a:lnTo>
                  <a:lnTo>
                    <a:pt x="79899" y="1731145"/>
                  </a:lnTo>
                  <a:lnTo>
                    <a:pt x="0" y="1429305"/>
                  </a:lnTo>
                  <a:lnTo>
                    <a:pt x="292964" y="1624613"/>
                  </a:lnTo>
                  <a:lnTo>
                    <a:pt x="1109709" y="1331650"/>
                  </a:lnTo>
                  <a:lnTo>
                    <a:pt x="1438183" y="754602"/>
                  </a:lnTo>
                  <a:lnTo>
                    <a:pt x="630315" y="630314"/>
                  </a:lnTo>
                  <a:lnTo>
                    <a:pt x="541538" y="390617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7" name="フリーフォーム 536"/>
            <p:cNvSpPr/>
            <p:nvPr/>
          </p:nvSpPr>
          <p:spPr bwMode="auto">
            <a:xfrm>
              <a:off x="4918229" y="4234649"/>
              <a:ext cx="2796466" cy="2157273"/>
            </a:xfrm>
            <a:custGeom>
              <a:avLst/>
              <a:gdLst>
                <a:gd name="connsiteX0" fmla="*/ 204187 w 2796466"/>
                <a:gd name="connsiteY0" fmla="*/ 0 h 2157273"/>
                <a:gd name="connsiteX1" fmla="*/ 2494625 w 2796466"/>
                <a:gd name="connsiteY1" fmla="*/ 337351 h 2157273"/>
                <a:gd name="connsiteX2" fmla="*/ 2796466 w 2796466"/>
                <a:gd name="connsiteY2" fmla="*/ 1322772 h 2157273"/>
                <a:gd name="connsiteX3" fmla="*/ 2689934 w 2796466"/>
                <a:gd name="connsiteY3" fmla="*/ 2006353 h 2157273"/>
                <a:gd name="connsiteX4" fmla="*/ 2299317 w 2796466"/>
                <a:gd name="connsiteY4" fmla="*/ 2157273 h 2157273"/>
                <a:gd name="connsiteX5" fmla="*/ 2459115 w 2796466"/>
                <a:gd name="connsiteY5" fmla="*/ 1979720 h 2157273"/>
                <a:gd name="connsiteX6" fmla="*/ 2414726 w 2796466"/>
                <a:gd name="connsiteY6" fmla="*/ 1455937 h 2157273"/>
                <a:gd name="connsiteX7" fmla="*/ 1917577 w 2796466"/>
                <a:gd name="connsiteY7" fmla="*/ 781234 h 2157273"/>
                <a:gd name="connsiteX8" fmla="*/ 284086 w 2796466"/>
                <a:gd name="connsiteY8" fmla="*/ 559293 h 2157273"/>
                <a:gd name="connsiteX9" fmla="*/ 0 w 2796466"/>
                <a:gd name="connsiteY9" fmla="*/ 186431 h 2157273"/>
                <a:gd name="connsiteX10" fmla="*/ 204187 w 2796466"/>
                <a:gd name="connsiteY10" fmla="*/ 0 h 215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96466" h="2157273">
                  <a:moveTo>
                    <a:pt x="204187" y="0"/>
                  </a:moveTo>
                  <a:lnTo>
                    <a:pt x="2494625" y="337351"/>
                  </a:lnTo>
                  <a:lnTo>
                    <a:pt x="2796466" y="1322772"/>
                  </a:lnTo>
                  <a:lnTo>
                    <a:pt x="2689934" y="2006353"/>
                  </a:lnTo>
                  <a:lnTo>
                    <a:pt x="2299317" y="2157273"/>
                  </a:lnTo>
                  <a:lnTo>
                    <a:pt x="2459115" y="1979720"/>
                  </a:lnTo>
                  <a:lnTo>
                    <a:pt x="2414726" y="1455937"/>
                  </a:lnTo>
                  <a:lnTo>
                    <a:pt x="1917577" y="781234"/>
                  </a:lnTo>
                  <a:lnTo>
                    <a:pt x="284086" y="559293"/>
                  </a:lnTo>
                  <a:lnTo>
                    <a:pt x="0" y="186431"/>
                  </a:lnTo>
                  <a:lnTo>
                    <a:pt x="204187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8" name="フリーフォーム 537"/>
            <p:cNvSpPr/>
            <p:nvPr/>
          </p:nvSpPr>
          <p:spPr bwMode="auto">
            <a:xfrm>
              <a:off x="2707689" y="1402672"/>
              <a:ext cx="1775534" cy="1979720"/>
            </a:xfrm>
            <a:custGeom>
              <a:avLst/>
              <a:gdLst>
                <a:gd name="connsiteX0" fmla="*/ 1251752 w 1775534"/>
                <a:gd name="connsiteY0" fmla="*/ 1376039 h 1979720"/>
                <a:gd name="connsiteX1" fmla="*/ 1775534 w 1775534"/>
                <a:gd name="connsiteY1" fmla="*/ 284085 h 1979720"/>
                <a:gd name="connsiteX2" fmla="*/ 1384917 w 1775534"/>
                <a:gd name="connsiteY2" fmla="*/ 0 h 1979720"/>
                <a:gd name="connsiteX3" fmla="*/ 665826 w 1775534"/>
                <a:gd name="connsiteY3" fmla="*/ 426128 h 1979720"/>
                <a:gd name="connsiteX4" fmla="*/ 150921 w 1775534"/>
                <a:gd name="connsiteY4" fmla="*/ 1154097 h 1979720"/>
                <a:gd name="connsiteX5" fmla="*/ 0 w 1775534"/>
                <a:gd name="connsiteY5" fmla="*/ 1686757 h 1979720"/>
                <a:gd name="connsiteX6" fmla="*/ 177554 w 1775534"/>
                <a:gd name="connsiteY6" fmla="*/ 1979720 h 1979720"/>
                <a:gd name="connsiteX7" fmla="*/ 195309 w 1775534"/>
                <a:gd name="connsiteY7" fmla="*/ 1651246 h 1979720"/>
                <a:gd name="connsiteX8" fmla="*/ 541538 w 1775534"/>
                <a:gd name="connsiteY8" fmla="*/ 1136342 h 1979720"/>
                <a:gd name="connsiteX9" fmla="*/ 949911 w 1775534"/>
                <a:gd name="connsiteY9" fmla="*/ 630314 h 1979720"/>
                <a:gd name="connsiteX10" fmla="*/ 1020932 w 1775534"/>
                <a:gd name="connsiteY10" fmla="*/ 1091953 h 1979720"/>
                <a:gd name="connsiteX11" fmla="*/ 1251752 w 1775534"/>
                <a:gd name="connsiteY11" fmla="*/ 1376039 h 197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5534" h="1979720">
                  <a:moveTo>
                    <a:pt x="1251752" y="1376039"/>
                  </a:moveTo>
                  <a:lnTo>
                    <a:pt x="1775534" y="284085"/>
                  </a:lnTo>
                  <a:lnTo>
                    <a:pt x="1384917" y="0"/>
                  </a:lnTo>
                  <a:lnTo>
                    <a:pt x="665826" y="426128"/>
                  </a:lnTo>
                  <a:lnTo>
                    <a:pt x="150921" y="1154097"/>
                  </a:lnTo>
                  <a:lnTo>
                    <a:pt x="0" y="1686757"/>
                  </a:lnTo>
                  <a:lnTo>
                    <a:pt x="177554" y="1979720"/>
                  </a:lnTo>
                  <a:lnTo>
                    <a:pt x="195309" y="1651246"/>
                  </a:lnTo>
                  <a:lnTo>
                    <a:pt x="541538" y="1136342"/>
                  </a:lnTo>
                  <a:lnTo>
                    <a:pt x="949911" y="630314"/>
                  </a:lnTo>
                  <a:lnTo>
                    <a:pt x="1020932" y="1091953"/>
                  </a:lnTo>
                  <a:lnTo>
                    <a:pt x="1251752" y="1376039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フリーフォーム 538"/>
            <p:cNvSpPr/>
            <p:nvPr/>
          </p:nvSpPr>
          <p:spPr bwMode="auto">
            <a:xfrm>
              <a:off x="2015231" y="1233996"/>
              <a:ext cx="1784412" cy="1837678"/>
            </a:xfrm>
            <a:custGeom>
              <a:avLst/>
              <a:gdLst>
                <a:gd name="connsiteX0" fmla="*/ 1766656 w 1784412"/>
                <a:gd name="connsiteY0" fmla="*/ 1695635 h 1837678"/>
                <a:gd name="connsiteX1" fmla="*/ 1784412 w 1784412"/>
                <a:gd name="connsiteY1" fmla="*/ 443884 h 1837678"/>
                <a:gd name="connsiteX2" fmla="*/ 1313895 w 1784412"/>
                <a:gd name="connsiteY2" fmla="*/ 0 h 1837678"/>
                <a:gd name="connsiteX3" fmla="*/ 443884 w 1784412"/>
                <a:gd name="connsiteY3" fmla="*/ 621437 h 1837678"/>
                <a:gd name="connsiteX4" fmla="*/ 0 w 1784412"/>
                <a:gd name="connsiteY4" fmla="*/ 1100831 h 1837678"/>
                <a:gd name="connsiteX5" fmla="*/ 44388 w 1784412"/>
                <a:gd name="connsiteY5" fmla="*/ 1615736 h 1837678"/>
                <a:gd name="connsiteX6" fmla="*/ 159798 w 1784412"/>
                <a:gd name="connsiteY6" fmla="*/ 1198486 h 1837678"/>
                <a:gd name="connsiteX7" fmla="*/ 745724 w 1784412"/>
                <a:gd name="connsiteY7" fmla="*/ 807868 h 1837678"/>
                <a:gd name="connsiteX8" fmla="*/ 1367161 w 1784412"/>
                <a:gd name="connsiteY8" fmla="*/ 443884 h 1837678"/>
                <a:gd name="connsiteX9" fmla="*/ 1145219 w 1784412"/>
                <a:gd name="connsiteY9" fmla="*/ 1100831 h 1837678"/>
                <a:gd name="connsiteX10" fmla="*/ 1491449 w 1784412"/>
                <a:gd name="connsiteY10" fmla="*/ 1837678 h 1837678"/>
                <a:gd name="connsiteX11" fmla="*/ 1766656 w 1784412"/>
                <a:gd name="connsiteY11" fmla="*/ 1695635 h 1837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84412" h="1837678">
                  <a:moveTo>
                    <a:pt x="1766656" y="1695635"/>
                  </a:moveTo>
                  <a:lnTo>
                    <a:pt x="1784412" y="443884"/>
                  </a:lnTo>
                  <a:lnTo>
                    <a:pt x="1313895" y="0"/>
                  </a:lnTo>
                  <a:lnTo>
                    <a:pt x="443884" y="621437"/>
                  </a:lnTo>
                  <a:lnTo>
                    <a:pt x="0" y="1100831"/>
                  </a:lnTo>
                  <a:lnTo>
                    <a:pt x="44388" y="1615736"/>
                  </a:lnTo>
                  <a:lnTo>
                    <a:pt x="159798" y="1198486"/>
                  </a:lnTo>
                  <a:lnTo>
                    <a:pt x="745724" y="807868"/>
                  </a:lnTo>
                  <a:lnTo>
                    <a:pt x="1367161" y="443884"/>
                  </a:lnTo>
                  <a:lnTo>
                    <a:pt x="1145219" y="1100831"/>
                  </a:lnTo>
                  <a:lnTo>
                    <a:pt x="1491449" y="1837678"/>
                  </a:lnTo>
                  <a:lnTo>
                    <a:pt x="1766656" y="1695635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0" name="フリーフォーム 539"/>
            <p:cNvSpPr/>
            <p:nvPr/>
          </p:nvSpPr>
          <p:spPr bwMode="auto">
            <a:xfrm>
              <a:off x="3204839" y="2494625"/>
              <a:ext cx="2672178" cy="2281561"/>
            </a:xfrm>
            <a:custGeom>
              <a:avLst/>
              <a:gdLst>
                <a:gd name="connsiteX0" fmla="*/ 363984 w 2672178"/>
                <a:gd name="connsiteY0" fmla="*/ 1766657 h 2281561"/>
                <a:gd name="connsiteX1" fmla="*/ 0 w 2672178"/>
                <a:gd name="connsiteY1" fmla="*/ 1349406 h 2281561"/>
                <a:gd name="connsiteX2" fmla="*/ 159798 w 2672178"/>
                <a:gd name="connsiteY2" fmla="*/ 532660 h 2281561"/>
                <a:gd name="connsiteX3" fmla="*/ 656947 w 2672178"/>
                <a:gd name="connsiteY3" fmla="*/ 62144 h 2281561"/>
                <a:gd name="connsiteX4" fmla="*/ 1376039 w 2672178"/>
                <a:gd name="connsiteY4" fmla="*/ 0 h 2281561"/>
                <a:gd name="connsiteX5" fmla="*/ 2130641 w 2672178"/>
                <a:gd name="connsiteY5" fmla="*/ 204187 h 2281561"/>
                <a:gd name="connsiteX6" fmla="*/ 2672178 w 2672178"/>
                <a:gd name="connsiteY6" fmla="*/ 1349406 h 2281561"/>
                <a:gd name="connsiteX7" fmla="*/ 2281561 w 2672178"/>
                <a:gd name="connsiteY7" fmla="*/ 1882066 h 2281561"/>
                <a:gd name="connsiteX8" fmla="*/ 1376039 w 2672178"/>
                <a:gd name="connsiteY8" fmla="*/ 2281561 h 2281561"/>
                <a:gd name="connsiteX9" fmla="*/ 843378 w 2672178"/>
                <a:gd name="connsiteY9" fmla="*/ 2050742 h 2281561"/>
                <a:gd name="connsiteX10" fmla="*/ 363984 w 2672178"/>
                <a:gd name="connsiteY10" fmla="*/ 1766657 h 2281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2178" h="2281561">
                  <a:moveTo>
                    <a:pt x="363984" y="1766657"/>
                  </a:moveTo>
                  <a:lnTo>
                    <a:pt x="0" y="1349406"/>
                  </a:lnTo>
                  <a:lnTo>
                    <a:pt x="159798" y="532660"/>
                  </a:lnTo>
                  <a:lnTo>
                    <a:pt x="656947" y="62144"/>
                  </a:lnTo>
                  <a:lnTo>
                    <a:pt x="1376039" y="0"/>
                  </a:lnTo>
                  <a:lnTo>
                    <a:pt x="2130641" y="204187"/>
                  </a:lnTo>
                  <a:lnTo>
                    <a:pt x="2672178" y="1349406"/>
                  </a:lnTo>
                  <a:lnTo>
                    <a:pt x="2281561" y="1882066"/>
                  </a:lnTo>
                  <a:lnTo>
                    <a:pt x="1376039" y="2281561"/>
                  </a:lnTo>
                  <a:lnTo>
                    <a:pt x="843378" y="2050742"/>
                  </a:lnTo>
                  <a:lnTo>
                    <a:pt x="363984" y="1766657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 540"/>
            <p:cNvSpPr/>
            <p:nvPr/>
          </p:nvSpPr>
          <p:spPr bwMode="auto">
            <a:xfrm>
              <a:off x="4653481" y="2408222"/>
              <a:ext cx="425513" cy="371192"/>
            </a:xfrm>
            <a:custGeom>
              <a:avLst/>
              <a:gdLst>
                <a:gd name="connsiteX0" fmla="*/ 307818 w 425513"/>
                <a:gd name="connsiteY0" fmla="*/ 0 h 371192"/>
                <a:gd name="connsiteX1" fmla="*/ 0 w 425513"/>
                <a:gd name="connsiteY1" fmla="*/ 54321 h 371192"/>
                <a:gd name="connsiteX2" fmla="*/ 18107 w 425513"/>
                <a:gd name="connsiteY2" fmla="*/ 271604 h 371192"/>
                <a:gd name="connsiteX3" fmla="*/ 235390 w 425513"/>
                <a:gd name="connsiteY3" fmla="*/ 371192 h 371192"/>
                <a:gd name="connsiteX4" fmla="*/ 380246 w 425513"/>
                <a:gd name="connsiteY4" fmla="*/ 325925 h 371192"/>
                <a:gd name="connsiteX5" fmla="*/ 425513 w 425513"/>
                <a:gd name="connsiteY5" fmla="*/ 181069 h 371192"/>
                <a:gd name="connsiteX6" fmla="*/ 362139 w 425513"/>
                <a:gd name="connsiteY6" fmla="*/ 9053 h 371192"/>
                <a:gd name="connsiteX7" fmla="*/ 307818 w 425513"/>
                <a:gd name="connsiteY7" fmla="*/ 0 h 37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513" h="371192">
                  <a:moveTo>
                    <a:pt x="307818" y="0"/>
                  </a:moveTo>
                  <a:lnTo>
                    <a:pt x="0" y="54321"/>
                  </a:lnTo>
                  <a:lnTo>
                    <a:pt x="18107" y="271604"/>
                  </a:lnTo>
                  <a:lnTo>
                    <a:pt x="235390" y="371192"/>
                  </a:lnTo>
                  <a:lnTo>
                    <a:pt x="380246" y="325925"/>
                  </a:lnTo>
                  <a:lnTo>
                    <a:pt x="425513" y="181069"/>
                  </a:lnTo>
                  <a:lnTo>
                    <a:pt x="362139" y="9053"/>
                  </a:lnTo>
                  <a:lnTo>
                    <a:pt x="307818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 541"/>
            <p:cNvSpPr/>
            <p:nvPr/>
          </p:nvSpPr>
          <p:spPr bwMode="auto">
            <a:xfrm>
              <a:off x="5359651" y="2815628"/>
              <a:ext cx="407406" cy="452673"/>
            </a:xfrm>
            <a:custGeom>
              <a:avLst/>
              <a:gdLst>
                <a:gd name="connsiteX0" fmla="*/ 325925 w 407406"/>
                <a:gd name="connsiteY0" fmla="*/ 0 h 452673"/>
                <a:gd name="connsiteX1" fmla="*/ 0 w 407406"/>
                <a:gd name="connsiteY1" fmla="*/ 63374 h 452673"/>
                <a:gd name="connsiteX2" fmla="*/ 18107 w 407406"/>
                <a:gd name="connsiteY2" fmla="*/ 325924 h 452673"/>
                <a:gd name="connsiteX3" fmla="*/ 217284 w 407406"/>
                <a:gd name="connsiteY3" fmla="*/ 452673 h 452673"/>
                <a:gd name="connsiteX4" fmla="*/ 380246 w 407406"/>
                <a:gd name="connsiteY4" fmla="*/ 353085 h 452673"/>
                <a:gd name="connsiteX5" fmla="*/ 407406 w 407406"/>
                <a:gd name="connsiteY5" fmla="*/ 208229 h 452673"/>
                <a:gd name="connsiteX6" fmla="*/ 325925 w 407406"/>
                <a:gd name="connsiteY6" fmla="*/ 0 h 452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7406" h="452673">
                  <a:moveTo>
                    <a:pt x="325925" y="0"/>
                  </a:moveTo>
                  <a:lnTo>
                    <a:pt x="0" y="63374"/>
                  </a:lnTo>
                  <a:lnTo>
                    <a:pt x="18107" y="325924"/>
                  </a:lnTo>
                  <a:lnTo>
                    <a:pt x="217284" y="452673"/>
                  </a:lnTo>
                  <a:lnTo>
                    <a:pt x="380246" y="353085"/>
                  </a:lnTo>
                  <a:lnTo>
                    <a:pt x="407406" y="208229"/>
                  </a:lnTo>
                  <a:lnTo>
                    <a:pt x="325925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 542"/>
            <p:cNvSpPr/>
            <p:nvPr/>
          </p:nvSpPr>
          <p:spPr bwMode="auto">
            <a:xfrm>
              <a:off x="5431536" y="2901696"/>
              <a:ext cx="256032" cy="237744"/>
            </a:xfrm>
            <a:custGeom>
              <a:avLst/>
              <a:gdLst>
                <a:gd name="connsiteX0" fmla="*/ 195072 w 256032"/>
                <a:gd name="connsiteY0" fmla="*/ 0 h 237744"/>
                <a:gd name="connsiteX1" fmla="*/ 0 w 256032"/>
                <a:gd name="connsiteY1" fmla="*/ 67056 h 237744"/>
                <a:gd name="connsiteX2" fmla="*/ 42672 w 256032"/>
                <a:gd name="connsiteY2" fmla="*/ 213360 h 237744"/>
                <a:gd name="connsiteX3" fmla="*/ 201168 w 256032"/>
                <a:gd name="connsiteY3" fmla="*/ 237744 h 237744"/>
                <a:gd name="connsiteX4" fmla="*/ 256032 w 256032"/>
                <a:gd name="connsiteY4" fmla="*/ 140208 h 237744"/>
                <a:gd name="connsiteX5" fmla="*/ 243840 w 256032"/>
                <a:gd name="connsiteY5" fmla="*/ 85344 h 237744"/>
                <a:gd name="connsiteX6" fmla="*/ 195072 w 256032"/>
                <a:gd name="connsiteY6" fmla="*/ 0 h 237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032" h="237744">
                  <a:moveTo>
                    <a:pt x="195072" y="0"/>
                  </a:moveTo>
                  <a:lnTo>
                    <a:pt x="0" y="67056"/>
                  </a:lnTo>
                  <a:lnTo>
                    <a:pt x="42672" y="213360"/>
                  </a:lnTo>
                  <a:lnTo>
                    <a:pt x="201168" y="237744"/>
                  </a:lnTo>
                  <a:lnTo>
                    <a:pt x="256032" y="140208"/>
                  </a:lnTo>
                  <a:lnTo>
                    <a:pt x="243840" y="85344"/>
                  </a:lnTo>
                  <a:lnTo>
                    <a:pt x="195072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 543"/>
            <p:cNvSpPr/>
            <p:nvPr/>
          </p:nvSpPr>
          <p:spPr bwMode="auto">
            <a:xfrm>
              <a:off x="4748784" y="2481072"/>
              <a:ext cx="231648" cy="182880"/>
            </a:xfrm>
            <a:custGeom>
              <a:avLst/>
              <a:gdLst>
                <a:gd name="connsiteX0" fmla="*/ 176784 w 231648"/>
                <a:gd name="connsiteY0" fmla="*/ 0 h 182880"/>
                <a:gd name="connsiteX1" fmla="*/ 0 w 231648"/>
                <a:gd name="connsiteY1" fmla="*/ 6096 h 182880"/>
                <a:gd name="connsiteX2" fmla="*/ 6096 w 231648"/>
                <a:gd name="connsiteY2" fmla="*/ 115824 h 182880"/>
                <a:gd name="connsiteX3" fmla="*/ 134112 w 231648"/>
                <a:gd name="connsiteY3" fmla="*/ 182880 h 182880"/>
                <a:gd name="connsiteX4" fmla="*/ 231648 w 231648"/>
                <a:gd name="connsiteY4" fmla="*/ 134112 h 182880"/>
                <a:gd name="connsiteX5" fmla="*/ 207264 w 231648"/>
                <a:gd name="connsiteY5" fmla="*/ 67056 h 182880"/>
                <a:gd name="connsiteX6" fmla="*/ 176784 w 231648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48" h="182880">
                  <a:moveTo>
                    <a:pt x="176784" y="0"/>
                  </a:moveTo>
                  <a:lnTo>
                    <a:pt x="0" y="6096"/>
                  </a:lnTo>
                  <a:lnTo>
                    <a:pt x="6096" y="115824"/>
                  </a:lnTo>
                  <a:lnTo>
                    <a:pt x="134112" y="182880"/>
                  </a:lnTo>
                  <a:lnTo>
                    <a:pt x="231648" y="134112"/>
                  </a:lnTo>
                  <a:lnTo>
                    <a:pt x="207264" y="67056"/>
                  </a:lnTo>
                  <a:lnTo>
                    <a:pt x="1767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 544"/>
            <p:cNvSpPr/>
            <p:nvPr/>
          </p:nvSpPr>
          <p:spPr bwMode="auto">
            <a:xfrm>
              <a:off x="3556000" y="3251200"/>
              <a:ext cx="1005840" cy="599440"/>
            </a:xfrm>
            <a:custGeom>
              <a:avLst/>
              <a:gdLst>
                <a:gd name="connsiteX0" fmla="*/ 0 w 1005840"/>
                <a:gd name="connsiteY0" fmla="*/ 0 h 599440"/>
                <a:gd name="connsiteX1" fmla="*/ 142240 w 1005840"/>
                <a:gd name="connsiteY1" fmla="*/ 467360 h 599440"/>
                <a:gd name="connsiteX2" fmla="*/ 396240 w 1005840"/>
                <a:gd name="connsiteY2" fmla="*/ 599440 h 599440"/>
                <a:gd name="connsiteX3" fmla="*/ 1005840 w 1005840"/>
                <a:gd name="connsiteY3" fmla="*/ 314960 h 59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840" h="599440">
                  <a:moveTo>
                    <a:pt x="0" y="0"/>
                  </a:moveTo>
                  <a:lnTo>
                    <a:pt x="142240" y="467360"/>
                  </a:lnTo>
                  <a:lnTo>
                    <a:pt x="396240" y="599440"/>
                  </a:lnTo>
                  <a:lnTo>
                    <a:pt x="1005840" y="314960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6" name="フリーフォーム 545"/>
            <p:cNvSpPr/>
            <p:nvPr/>
          </p:nvSpPr>
          <p:spPr bwMode="auto">
            <a:xfrm>
              <a:off x="4673600" y="3779520"/>
              <a:ext cx="822960" cy="528320"/>
            </a:xfrm>
            <a:custGeom>
              <a:avLst/>
              <a:gdLst>
                <a:gd name="connsiteX0" fmla="*/ 0 w 822960"/>
                <a:gd name="connsiteY0" fmla="*/ 0 h 528320"/>
                <a:gd name="connsiteX1" fmla="*/ 40640 w 822960"/>
                <a:gd name="connsiteY1" fmla="*/ 457200 h 528320"/>
                <a:gd name="connsiteX2" fmla="*/ 568960 w 822960"/>
                <a:gd name="connsiteY2" fmla="*/ 528320 h 528320"/>
                <a:gd name="connsiteX3" fmla="*/ 822960 w 822960"/>
                <a:gd name="connsiteY3" fmla="*/ 375920 h 52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2960" h="528320">
                  <a:moveTo>
                    <a:pt x="0" y="0"/>
                  </a:moveTo>
                  <a:lnTo>
                    <a:pt x="40640" y="457200"/>
                  </a:lnTo>
                  <a:lnTo>
                    <a:pt x="568960" y="528320"/>
                  </a:lnTo>
                  <a:lnTo>
                    <a:pt x="822960" y="375920"/>
                  </a:lnTo>
                </a:path>
              </a:pathLst>
            </a:custGeom>
            <a:no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47" name="グループ化 546"/>
          <p:cNvGrpSpPr/>
          <p:nvPr/>
        </p:nvGrpSpPr>
        <p:grpSpPr>
          <a:xfrm>
            <a:off x="1942952" y="956900"/>
            <a:ext cx="2190296" cy="1451104"/>
            <a:chOff x="1364560" y="2787986"/>
            <a:chExt cx="5090304" cy="3372402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1879600" y="2798930"/>
              <a:ext cx="4575264" cy="2910990"/>
              <a:chOff x="1879600" y="1615440"/>
              <a:chExt cx="6435380" cy="4094480"/>
            </a:xfrm>
          </p:grpSpPr>
          <p:sp>
            <p:nvSpPr>
              <p:cNvPr id="571" name="フリーフォーム 57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 57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 57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 57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 57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 57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 57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 57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 57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 57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49" name="グループ化 548"/>
            <p:cNvGrpSpPr/>
            <p:nvPr/>
          </p:nvGrpSpPr>
          <p:grpSpPr>
            <a:xfrm rot="21316958">
              <a:off x="1364560" y="2787986"/>
              <a:ext cx="4575264" cy="2910990"/>
              <a:chOff x="1879600" y="1615440"/>
              <a:chExt cx="6435380" cy="4094480"/>
            </a:xfrm>
          </p:grpSpPr>
          <p:sp>
            <p:nvSpPr>
              <p:cNvPr id="561" name="フリーフォーム 56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 56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 56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 56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 56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 56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フリーフォーム 56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 56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 56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 56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>
              <a:off x="1371758" y="3249398"/>
              <a:ext cx="4575264" cy="2910990"/>
              <a:chOff x="1879600" y="1615440"/>
              <a:chExt cx="6435380" cy="4094480"/>
            </a:xfrm>
          </p:grpSpPr>
          <p:sp>
            <p:nvSpPr>
              <p:cNvPr id="551" name="フリーフォーム 550"/>
              <p:cNvSpPr/>
              <p:nvPr/>
            </p:nvSpPr>
            <p:spPr bwMode="auto">
              <a:xfrm>
                <a:off x="5080000" y="2976880"/>
                <a:ext cx="2052320" cy="1717040"/>
              </a:xfrm>
              <a:custGeom>
                <a:avLst/>
                <a:gdLst>
                  <a:gd name="connsiteX0" fmla="*/ 0 w 2052320"/>
                  <a:gd name="connsiteY0" fmla="*/ 30480 h 1717040"/>
                  <a:gd name="connsiteX1" fmla="*/ 690880 w 2052320"/>
                  <a:gd name="connsiteY1" fmla="*/ 0 h 1717040"/>
                  <a:gd name="connsiteX2" fmla="*/ 782320 w 2052320"/>
                  <a:gd name="connsiteY2" fmla="*/ 589280 h 1717040"/>
                  <a:gd name="connsiteX3" fmla="*/ 1046480 w 2052320"/>
                  <a:gd name="connsiteY3" fmla="*/ 447040 h 1717040"/>
                  <a:gd name="connsiteX4" fmla="*/ 1198880 w 2052320"/>
                  <a:gd name="connsiteY4" fmla="*/ 802640 h 1717040"/>
                  <a:gd name="connsiteX5" fmla="*/ 1524000 w 2052320"/>
                  <a:gd name="connsiteY5" fmla="*/ 731520 h 1717040"/>
                  <a:gd name="connsiteX6" fmla="*/ 1513840 w 2052320"/>
                  <a:gd name="connsiteY6" fmla="*/ 1107440 h 1717040"/>
                  <a:gd name="connsiteX7" fmla="*/ 1818640 w 2052320"/>
                  <a:gd name="connsiteY7" fmla="*/ 1076960 h 1717040"/>
                  <a:gd name="connsiteX8" fmla="*/ 1798320 w 2052320"/>
                  <a:gd name="connsiteY8" fmla="*/ 1463040 h 1717040"/>
                  <a:gd name="connsiteX9" fmla="*/ 2052320 w 2052320"/>
                  <a:gd name="connsiteY9" fmla="*/ 1361440 h 1717040"/>
                  <a:gd name="connsiteX10" fmla="*/ 1991360 w 2052320"/>
                  <a:gd name="connsiteY10" fmla="*/ 1717040 h 1717040"/>
                  <a:gd name="connsiteX11" fmla="*/ 1097280 w 2052320"/>
                  <a:gd name="connsiteY11" fmla="*/ 1249680 h 1717040"/>
                  <a:gd name="connsiteX12" fmla="*/ 0 w 2052320"/>
                  <a:gd name="connsiteY12" fmla="*/ 30480 h 171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52320" h="1717040">
                    <a:moveTo>
                      <a:pt x="0" y="30480"/>
                    </a:moveTo>
                    <a:lnTo>
                      <a:pt x="690880" y="0"/>
                    </a:lnTo>
                    <a:lnTo>
                      <a:pt x="782320" y="589280"/>
                    </a:lnTo>
                    <a:lnTo>
                      <a:pt x="1046480" y="447040"/>
                    </a:lnTo>
                    <a:lnTo>
                      <a:pt x="1198880" y="802640"/>
                    </a:lnTo>
                    <a:lnTo>
                      <a:pt x="1524000" y="731520"/>
                    </a:lnTo>
                    <a:lnTo>
                      <a:pt x="1513840" y="1107440"/>
                    </a:lnTo>
                    <a:lnTo>
                      <a:pt x="1818640" y="1076960"/>
                    </a:lnTo>
                    <a:lnTo>
                      <a:pt x="1798320" y="1463040"/>
                    </a:lnTo>
                    <a:lnTo>
                      <a:pt x="2052320" y="1361440"/>
                    </a:lnTo>
                    <a:lnTo>
                      <a:pt x="1991360" y="1717040"/>
                    </a:lnTo>
                    <a:lnTo>
                      <a:pt x="1097280" y="124968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 551"/>
              <p:cNvSpPr/>
              <p:nvPr/>
            </p:nvSpPr>
            <p:spPr bwMode="auto">
              <a:xfrm>
                <a:off x="5059680" y="3942080"/>
                <a:ext cx="1422400" cy="711200"/>
              </a:xfrm>
              <a:custGeom>
                <a:avLst/>
                <a:gdLst>
                  <a:gd name="connsiteX0" fmla="*/ 0 w 1422400"/>
                  <a:gd name="connsiteY0" fmla="*/ 0 h 711200"/>
                  <a:gd name="connsiteX1" fmla="*/ 314960 w 1422400"/>
                  <a:gd name="connsiteY1" fmla="*/ 629920 h 711200"/>
                  <a:gd name="connsiteX2" fmla="*/ 1422400 w 1422400"/>
                  <a:gd name="connsiteY2" fmla="*/ 711200 h 711200"/>
                  <a:gd name="connsiteX3" fmla="*/ 640080 w 1422400"/>
                  <a:gd name="connsiteY3" fmla="*/ 284480 h 711200"/>
                  <a:gd name="connsiteX4" fmla="*/ 30480 w 1422400"/>
                  <a:gd name="connsiteY4" fmla="*/ 50800 h 711200"/>
                  <a:gd name="connsiteX5" fmla="*/ 0 w 1422400"/>
                  <a:gd name="connsiteY5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2400" h="711200">
                    <a:moveTo>
                      <a:pt x="0" y="0"/>
                    </a:moveTo>
                    <a:lnTo>
                      <a:pt x="314960" y="629920"/>
                    </a:lnTo>
                    <a:lnTo>
                      <a:pt x="1422400" y="711200"/>
                    </a:lnTo>
                    <a:lnTo>
                      <a:pt x="640080" y="284480"/>
                    </a:lnTo>
                    <a:lnTo>
                      <a:pt x="30480" y="50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 552"/>
              <p:cNvSpPr/>
              <p:nvPr/>
            </p:nvSpPr>
            <p:spPr bwMode="auto">
              <a:xfrm>
                <a:off x="6933220" y="4307840"/>
                <a:ext cx="1381760" cy="1402080"/>
              </a:xfrm>
              <a:custGeom>
                <a:avLst/>
                <a:gdLst>
                  <a:gd name="connsiteX0" fmla="*/ 162560 w 1381760"/>
                  <a:gd name="connsiteY0" fmla="*/ 213360 h 1402080"/>
                  <a:gd name="connsiteX1" fmla="*/ 1381760 w 1381760"/>
                  <a:gd name="connsiteY1" fmla="*/ 0 h 1402080"/>
                  <a:gd name="connsiteX2" fmla="*/ 548640 w 1381760"/>
                  <a:gd name="connsiteY2" fmla="*/ 487680 h 1402080"/>
                  <a:gd name="connsiteX3" fmla="*/ 934720 w 1381760"/>
                  <a:gd name="connsiteY3" fmla="*/ 1402080 h 1402080"/>
                  <a:gd name="connsiteX4" fmla="*/ 0 w 1381760"/>
                  <a:gd name="connsiteY4" fmla="*/ 386080 h 1402080"/>
                  <a:gd name="connsiteX5" fmla="*/ 162560 w 1381760"/>
                  <a:gd name="connsiteY5" fmla="*/ 213360 h 1402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760" h="1402080">
                    <a:moveTo>
                      <a:pt x="162560" y="213360"/>
                    </a:moveTo>
                    <a:lnTo>
                      <a:pt x="1381760" y="0"/>
                    </a:lnTo>
                    <a:lnTo>
                      <a:pt x="548640" y="487680"/>
                    </a:lnTo>
                    <a:lnTo>
                      <a:pt x="934720" y="1402080"/>
                    </a:lnTo>
                    <a:lnTo>
                      <a:pt x="0" y="386080"/>
                    </a:lnTo>
                    <a:lnTo>
                      <a:pt x="162560" y="213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 553"/>
              <p:cNvSpPr/>
              <p:nvPr/>
            </p:nvSpPr>
            <p:spPr bwMode="auto">
              <a:xfrm>
                <a:off x="1879600" y="1666240"/>
                <a:ext cx="5486400" cy="3129280"/>
              </a:xfrm>
              <a:custGeom>
                <a:avLst/>
                <a:gdLst>
                  <a:gd name="connsiteX0" fmla="*/ 0 w 5486400"/>
                  <a:gd name="connsiteY0" fmla="*/ 0 h 3129280"/>
                  <a:gd name="connsiteX1" fmla="*/ 843280 w 5486400"/>
                  <a:gd name="connsiteY1" fmla="*/ 1076960 h 3129280"/>
                  <a:gd name="connsiteX2" fmla="*/ 2783840 w 5486400"/>
                  <a:gd name="connsiteY2" fmla="*/ 2357120 h 3129280"/>
                  <a:gd name="connsiteX3" fmla="*/ 4419600 w 5486400"/>
                  <a:gd name="connsiteY3" fmla="*/ 2976880 h 3129280"/>
                  <a:gd name="connsiteX4" fmla="*/ 5486400 w 5486400"/>
                  <a:gd name="connsiteY4" fmla="*/ 3129280 h 3129280"/>
                  <a:gd name="connsiteX5" fmla="*/ 4378960 w 5486400"/>
                  <a:gd name="connsiteY5" fmla="*/ 2072640 h 3129280"/>
                  <a:gd name="connsiteX6" fmla="*/ 2306320 w 5486400"/>
                  <a:gd name="connsiteY6" fmla="*/ 731520 h 3129280"/>
                  <a:gd name="connsiteX7" fmla="*/ 568960 w 5486400"/>
                  <a:gd name="connsiteY7" fmla="*/ 40640 h 3129280"/>
                  <a:gd name="connsiteX8" fmla="*/ 0 w 5486400"/>
                  <a:gd name="connsiteY8" fmla="*/ 0 h 312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86400" h="3129280">
                    <a:moveTo>
                      <a:pt x="0" y="0"/>
                    </a:moveTo>
                    <a:lnTo>
                      <a:pt x="843280" y="1076960"/>
                    </a:lnTo>
                    <a:lnTo>
                      <a:pt x="2783840" y="2357120"/>
                    </a:lnTo>
                    <a:lnTo>
                      <a:pt x="4419600" y="2976880"/>
                    </a:lnTo>
                    <a:lnTo>
                      <a:pt x="5486400" y="3129280"/>
                    </a:lnTo>
                    <a:lnTo>
                      <a:pt x="4378960" y="2072640"/>
                    </a:lnTo>
                    <a:lnTo>
                      <a:pt x="2306320" y="731520"/>
                    </a:lnTo>
                    <a:lnTo>
                      <a:pt x="568960" y="40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 554"/>
              <p:cNvSpPr/>
              <p:nvPr/>
            </p:nvSpPr>
            <p:spPr bwMode="auto">
              <a:xfrm>
                <a:off x="1889760" y="1615440"/>
                <a:ext cx="5506720" cy="3200400"/>
              </a:xfrm>
              <a:custGeom>
                <a:avLst/>
                <a:gdLst>
                  <a:gd name="connsiteX0" fmla="*/ 0 w 5506720"/>
                  <a:gd name="connsiteY0" fmla="*/ 60960 h 3200400"/>
                  <a:gd name="connsiteX1" fmla="*/ 1930400 w 5506720"/>
                  <a:gd name="connsiteY1" fmla="*/ 1046480 h 3200400"/>
                  <a:gd name="connsiteX2" fmla="*/ 3627120 w 5506720"/>
                  <a:gd name="connsiteY2" fmla="*/ 2143760 h 3200400"/>
                  <a:gd name="connsiteX3" fmla="*/ 5506720 w 5506720"/>
                  <a:gd name="connsiteY3" fmla="*/ 3200400 h 3200400"/>
                  <a:gd name="connsiteX4" fmla="*/ 4460240 w 5506720"/>
                  <a:gd name="connsiteY4" fmla="*/ 2123440 h 3200400"/>
                  <a:gd name="connsiteX5" fmla="*/ 2570480 w 5506720"/>
                  <a:gd name="connsiteY5" fmla="*/ 904240 h 3200400"/>
                  <a:gd name="connsiteX6" fmla="*/ 1097280 w 5506720"/>
                  <a:gd name="connsiteY6" fmla="*/ 172720 h 3200400"/>
                  <a:gd name="connsiteX7" fmla="*/ 467360 w 5506720"/>
                  <a:gd name="connsiteY7" fmla="*/ 0 h 3200400"/>
                  <a:gd name="connsiteX8" fmla="*/ 0 w 5506720"/>
                  <a:gd name="connsiteY8" fmla="*/ 60960 h 32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506720" h="3200400">
                    <a:moveTo>
                      <a:pt x="0" y="60960"/>
                    </a:moveTo>
                    <a:lnTo>
                      <a:pt x="1930400" y="1046480"/>
                    </a:lnTo>
                    <a:lnTo>
                      <a:pt x="3627120" y="2143760"/>
                    </a:lnTo>
                    <a:lnTo>
                      <a:pt x="5506720" y="3200400"/>
                    </a:lnTo>
                    <a:lnTo>
                      <a:pt x="4460240" y="2123440"/>
                    </a:lnTo>
                    <a:lnTo>
                      <a:pt x="2570480" y="904240"/>
                    </a:lnTo>
                    <a:lnTo>
                      <a:pt x="1097280" y="172720"/>
                    </a:lnTo>
                    <a:lnTo>
                      <a:pt x="467360" y="0"/>
                    </a:lnTo>
                    <a:lnTo>
                      <a:pt x="0" y="6096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 555"/>
              <p:cNvSpPr/>
              <p:nvPr/>
            </p:nvSpPr>
            <p:spPr bwMode="auto">
              <a:xfrm>
                <a:off x="2306320" y="1696720"/>
                <a:ext cx="457200" cy="365760"/>
              </a:xfrm>
              <a:custGeom>
                <a:avLst/>
                <a:gdLst>
                  <a:gd name="connsiteX0" fmla="*/ 172720 w 457200"/>
                  <a:gd name="connsiteY0" fmla="*/ 0 h 365760"/>
                  <a:gd name="connsiteX1" fmla="*/ 0 w 457200"/>
                  <a:gd name="connsiteY1" fmla="*/ 60960 h 365760"/>
                  <a:gd name="connsiteX2" fmla="*/ 30480 w 457200"/>
                  <a:gd name="connsiteY2" fmla="*/ 284480 h 365760"/>
                  <a:gd name="connsiteX3" fmla="*/ 314960 w 457200"/>
                  <a:gd name="connsiteY3" fmla="*/ 365760 h 365760"/>
                  <a:gd name="connsiteX4" fmla="*/ 457200 w 457200"/>
                  <a:gd name="connsiteY4" fmla="*/ 203200 h 365760"/>
                  <a:gd name="connsiteX5" fmla="*/ 406400 w 457200"/>
                  <a:gd name="connsiteY5" fmla="*/ 30480 h 365760"/>
                  <a:gd name="connsiteX6" fmla="*/ 172720 w 457200"/>
                  <a:gd name="connsiteY6" fmla="*/ 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200" h="365760">
                    <a:moveTo>
                      <a:pt x="172720" y="0"/>
                    </a:moveTo>
                    <a:lnTo>
                      <a:pt x="0" y="60960"/>
                    </a:lnTo>
                    <a:lnTo>
                      <a:pt x="30480" y="284480"/>
                    </a:lnTo>
                    <a:lnTo>
                      <a:pt x="314960" y="365760"/>
                    </a:lnTo>
                    <a:lnTo>
                      <a:pt x="457200" y="203200"/>
                    </a:lnTo>
                    <a:lnTo>
                      <a:pt x="406400" y="30480"/>
                    </a:lnTo>
                    <a:lnTo>
                      <a:pt x="1727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 556"/>
              <p:cNvSpPr/>
              <p:nvPr/>
            </p:nvSpPr>
            <p:spPr bwMode="auto">
              <a:xfrm>
                <a:off x="2397760" y="1737360"/>
                <a:ext cx="284480" cy="254000"/>
              </a:xfrm>
              <a:custGeom>
                <a:avLst/>
                <a:gdLst>
                  <a:gd name="connsiteX0" fmla="*/ 152400 w 284480"/>
                  <a:gd name="connsiteY0" fmla="*/ 0 h 254000"/>
                  <a:gd name="connsiteX1" fmla="*/ 0 w 284480"/>
                  <a:gd name="connsiteY1" fmla="*/ 60960 h 254000"/>
                  <a:gd name="connsiteX2" fmla="*/ 20320 w 284480"/>
                  <a:gd name="connsiteY2" fmla="*/ 203200 h 254000"/>
                  <a:gd name="connsiteX3" fmla="*/ 172720 w 284480"/>
                  <a:gd name="connsiteY3" fmla="*/ 254000 h 254000"/>
                  <a:gd name="connsiteX4" fmla="*/ 284480 w 284480"/>
                  <a:gd name="connsiteY4" fmla="*/ 172720 h 254000"/>
                  <a:gd name="connsiteX5" fmla="*/ 284480 w 284480"/>
                  <a:gd name="connsiteY5" fmla="*/ 71120 h 254000"/>
                  <a:gd name="connsiteX6" fmla="*/ 152400 w 284480"/>
                  <a:gd name="connsiteY6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4480" h="254000">
                    <a:moveTo>
                      <a:pt x="152400" y="0"/>
                    </a:moveTo>
                    <a:lnTo>
                      <a:pt x="0" y="60960"/>
                    </a:lnTo>
                    <a:lnTo>
                      <a:pt x="20320" y="203200"/>
                    </a:lnTo>
                    <a:lnTo>
                      <a:pt x="172720" y="254000"/>
                    </a:lnTo>
                    <a:lnTo>
                      <a:pt x="284480" y="172720"/>
                    </a:lnTo>
                    <a:lnTo>
                      <a:pt x="284480" y="71120"/>
                    </a:lnTo>
                    <a:lnTo>
                      <a:pt x="15240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 557"/>
              <p:cNvSpPr/>
              <p:nvPr/>
            </p:nvSpPr>
            <p:spPr bwMode="auto">
              <a:xfrm>
                <a:off x="2550160" y="2184400"/>
                <a:ext cx="4246880" cy="2418080"/>
              </a:xfrm>
              <a:custGeom>
                <a:avLst/>
                <a:gdLst>
                  <a:gd name="connsiteX0" fmla="*/ 0 w 4246880"/>
                  <a:gd name="connsiteY0" fmla="*/ 0 h 2418080"/>
                  <a:gd name="connsiteX1" fmla="*/ 1239520 w 4246880"/>
                  <a:gd name="connsiteY1" fmla="*/ 619760 h 2418080"/>
                  <a:gd name="connsiteX2" fmla="*/ 2854960 w 4246880"/>
                  <a:gd name="connsiteY2" fmla="*/ 1717040 h 2418080"/>
                  <a:gd name="connsiteX3" fmla="*/ 3738880 w 4246880"/>
                  <a:gd name="connsiteY3" fmla="*/ 2103120 h 2418080"/>
                  <a:gd name="connsiteX4" fmla="*/ 4246880 w 4246880"/>
                  <a:gd name="connsiteY4" fmla="*/ 2418080 h 2418080"/>
                  <a:gd name="connsiteX5" fmla="*/ 2712720 w 4246880"/>
                  <a:gd name="connsiteY5" fmla="*/ 1808480 h 2418080"/>
                  <a:gd name="connsiteX6" fmla="*/ 1452880 w 4246880"/>
                  <a:gd name="connsiteY6" fmla="*/ 955040 h 2418080"/>
                  <a:gd name="connsiteX7" fmla="*/ 701040 w 4246880"/>
                  <a:gd name="connsiteY7" fmla="*/ 447040 h 2418080"/>
                  <a:gd name="connsiteX8" fmla="*/ 0 w 4246880"/>
                  <a:gd name="connsiteY8" fmla="*/ 0 h 241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6880" h="2418080">
                    <a:moveTo>
                      <a:pt x="0" y="0"/>
                    </a:moveTo>
                    <a:lnTo>
                      <a:pt x="1239520" y="619760"/>
                    </a:lnTo>
                    <a:lnTo>
                      <a:pt x="2854960" y="1717040"/>
                    </a:lnTo>
                    <a:lnTo>
                      <a:pt x="3738880" y="2103120"/>
                    </a:lnTo>
                    <a:lnTo>
                      <a:pt x="4246880" y="2418080"/>
                    </a:lnTo>
                    <a:lnTo>
                      <a:pt x="2712720" y="1808480"/>
                    </a:lnTo>
                    <a:lnTo>
                      <a:pt x="1452880" y="955040"/>
                    </a:lnTo>
                    <a:lnTo>
                      <a:pt x="701040" y="4470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 558"/>
              <p:cNvSpPr/>
              <p:nvPr/>
            </p:nvSpPr>
            <p:spPr bwMode="auto">
              <a:xfrm>
                <a:off x="2824480" y="2326640"/>
                <a:ext cx="345440" cy="396240"/>
              </a:xfrm>
              <a:custGeom>
                <a:avLst/>
                <a:gdLst>
                  <a:gd name="connsiteX0" fmla="*/ 243840 w 345440"/>
                  <a:gd name="connsiteY0" fmla="*/ 0 h 396240"/>
                  <a:gd name="connsiteX1" fmla="*/ 233680 w 345440"/>
                  <a:gd name="connsiteY1" fmla="*/ 203200 h 396240"/>
                  <a:gd name="connsiteX2" fmla="*/ 0 w 345440"/>
                  <a:gd name="connsiteY2" fmla="*/ 396240 h 396240"/>
                  <a:gd name="connsiteX3" fmla="*/ 345440 w 345440"/>
                  <a:gd name="connsiteY3" fmla="*/ 314960 h 396240"/>
                  <a:gd name="connsiteX4" fmla="*/ 243840 w 345440"/>
                  <a:gd name="connsiteY4" fmla="*/ 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440" h="396240">
                    <a:moveTo>
                      <a:pt x="243840" y="0"/>
                    </a:moveTo>
                    <a:lnTo>
                      <a:pt x="233680" y="203200"/>
                    </a:lnTo>
                    <a:lnTo>
                      <a:pt x="0" y="396240"/>
                    </a:lnTo>
                    <a:lnTo>
                      <a:pt x="345440" y="314960"/>
                    </a:lnTo>
                    <a:lnTo>
                      <a:pt x="24384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 559"/>
              <p:cNvSpPr/>
              <p:nvPr/>
            </p:nvSpPr>
            <p:spPr bwMode="auto">
              <a:xfrm>
                <a:off x="3139440" y="2692400"/>
                <a:ext cx="345440" cy="751840"/>
              </a:xfrm>
              <a:custGeom>
                <a:avLst/>
                <a:gdLst>
                  <a:gd name="connsiteX0" fmla="*/ 0 w 345440"/>
                  <a:gd name="connsiteY0" fmla="*/ 60960 h 751840"/>
                  <a:gd name="connsiteX1" fmla="*/ 193040 w 345440"/>
                  <a:gd name="connsiteY1" fmla="*/ 751840 h 751840"/>
                  <a:gd name="connsiteX2" fmla="*/ 345440 w 345440"/>
                  <a:gd name="connsiteY2" fmla="*/ 325120 h 751840"/>
                  <a:gd name="connsiteX3" fmla="*/ 40640 w 345440"/>
                  <a:gd name="connsiteY3" fmla="*/ 0 h 75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440" h="751840">
                    <a:moveTo>
                      <a:pt x="0" y="60960"/>
                    </a:moveTo>
                    <a:lnTo>
                      <a:pt x="193040" y="751840"/>
                    </a:lnTo>
                    <a:lnTo>
                      <a:pt x="345440" y="325120"/>
                    </a:lnTo>
                    <a:lnTo>
                      <a:pt x="40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81" name="グループ化 580"/>
          <p:cNvGrpSpPr/>
          <p:nvPr/>
        </p:nvGrpSpPr>
        <p:grpSpPr>
          <a:xfrm>
            <a:off x="6360871" y="2653812"/>
            <a:ext cx="866270" cy="1813093"/>
            <a:chOff x="2565261" y="3288848"/>
            <a:chExt cx="1024615" cy="2144507"/>
          </a:xfrm>
        </p:grpSpPr>
        <p:grpSp>
          <p:nvGrpSpPr>
            <p:cNvPr id="582" name="グループ化 581"/>
            <p:cNvGrpSpPr/>
            <p:nvPr/>
          </p:nvGrpSpPr>
          <p:grpSpPr>
            <a:xfrm rot="5109068" flipV="1">
              <a:off x="2005366" y="4075670"/>
              <a:ext cx="1937230" cy="363586"/>
              <a:chOff x="339438" y="3048000"/>
              <a:chExt cx="7186262" cy="1348740"/>
            </a:xfrm>
          </p:grpSpPr>
          <p:sp>
            <p:nvSpPr>
              <p:cNvPr id="635" name="フリーフォーム 634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 635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 636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 637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 638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 639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 640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2" name="フリーフォーム 641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 642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 643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 644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 645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 rot="5578909" flipV="1">
              <a:off x="2359413" y="4136236"/>
              <a:ext cx="1937230" cy="363586"/>
              <a:chOff x="339438" y="3048000"/>
              <a:chExt cx="7186262" cy="1348740"/>
            </a:xfrm>
          </p:grpSpPr>
          <p:sp>
            <p:nvSpPr>
              <p:cNvPr id="623" name="フリーフォーム 622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 623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 624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 625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 626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 627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 628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0" name="フリーフォーム 629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 630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 631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 632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 633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4" name="グループ化 583"/>
            <p:cNvGrpSpPr/>
            <p:nvPr/>
          </p:nvGrpSpPr>
          <p:grpSpPr>
            <a:xfrm rot="4944214" flipV="1">
              <a:off x="1778439" y="4215822"/>
              <a:ext cx="1937230" cy="363586"/>
              <a:chOff x="339438" y="3048000"/>
              <a:chExt cx="7186262" cy="1348740"/>
            </a:xfrm>
          </p:grpSpPr>
          <p:sp>
            <p:nvSpPr>
              <p:cNvPr id="611" name="フリーフォーム 610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フリーフォーム 611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 612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 613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 614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 615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 616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フリーフォーム 617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 618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 619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 620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 621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5" name="グループ化 584"/>
            <p:cNvGrpSpPr/>
            <p:nvPr/>
          </p:nvGrpSpPr>
          <p:grpSpPr>
            <a:xfrm rot="5793374" flipV="1">
              <a:off x="2439468" y="4237114"/>
              <a:ext cx="1937230" cy="363586"/>
              <a:chOff x="339438" y="3048000"/>
              <a:chExt cx="7186262" cy="1348740"/>
            </a:xfrm>
          </p:grpSpPr>
          <p:sp>
            <p:nvSpPr>
              <p:cNvPr id="599" name="フリーフォーム 598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 599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 600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 601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フリーフォーム 602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 603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 604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 605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 606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 607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 608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 609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6" name="グループ化 585"/>
            <p:cNvGrpSpPr/>
            <p:nvPr/>
          </p:nvGrpSpPr>
          <p:grpSpPr>
            <a:xfrm rot="5400000" flipV="1">
              <a:off x="2062855" y="4192260"/>
              <a:ext cx="2049360" cy="432829"/>
              <a:chOff x="339438" y="3048000"/>
              <a:chExt cx="7186262" cy="1348740"/>
            </a:xfrm>
          </p:grpSpPr>
          <p:sp>
            <p:nvSpPr>
              <p:cNvPr id="587" name="フリーフォーム 586"/>
              <p:cNvSpPr/>
              <p:nvPr/>
            </p:nvSpPr>
            <p:spPr bwMode="auto">
              <a:xfrm>
                <a:off x="4335780" y="3924300"/>
                <a:ext cx="944880" cy="335280"/>
              </a:xfrm>
              <a:custGeom>
                <a:avLst/>
                <a:gdLst>
                  <a:gd name="connsiteX0" fmla="*/ 0 w 944880"/>
                  <a:gd name="connsiteY0" fmla="*/ 152400 h 335280"/>
                  <a:gd name="connsiteX1" fmla="*/ 601980 w 944880"/>
                  <a:gd name="connsiteY1" fmla="*/ 335280 h 335280"/>
                  <a:gd name="connsiteX2" fmla="*/ 937260 w 944880"/>
                  <a:gd name="connsiteY2" fmla="*/ 335280 h 335280"/>
                  <a:gd name="connsiteX3" fmla="*/ 944880 w 944880"/>
                  <a:gd name="connsiteY3" fmla="*/ 152400 h 335280"/>
                  <a:gd name="connsiteX4" fmla="*/ 579120 w 944880"/>
                  <a:gd name="connsiteY4" fmla="*/ 0 h 335280"/>
                  <a:gd name="connsiteX5" fmla="*/ 0 w 944880"/>
                  <a:gd name="connsiteY5" fmla="*/ 152400 h 33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4880" h="335280">
                    <a:moveTo>
                      <a:pt x="0" y="152400"/>
                    </a:moveTo>
                    <a:lnTo>
                      <a:pt x="601980" y="335280"/>
                    </a:lnTo>
                    <a:lnTo>
                      <a:pt x="937260" y="335280"/>
                    </a:lnTo>
                    <a:lnTo>
                      <a:pt x="944880" y="152400"/>
                    </a:lnTo>
                    <a:lnTo>
                      <a:pt x="579120" y="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フリーフォーム 587"/>
              <p:cNvSpPr/>
              <p:nvPr/>
            </p:nvSpPr>
            <p:spPr bwMode="auto">
              <a:xfrm rot="21301295">
                <a:off x="339438" y="3522511"/>
                <a:ext cx="1249632" cy="310817"/>
              </a:xfrm>
              <a:custGeom>
                <a:avLst/>
                <a:gdLst>
                  <a:gd name="connsiteX0" fmla="*/ 1118587 w 1287262"/>
                  <a:gd name="connsiteY0" fmla="*/ 168675 h 301840"/>
                  <a:gd name="connsiteX1" fmla="*/ 292963 w 1287262"/>
                  <a:gd name="connsiteY1" fmla="*/ 0 h 301840"/>
                  <a:gd name="connsiteX2" fmla="*/ 0 w 1287262"/>
                  <a:gd name="connsiteY2" fmla="*/ 35510 h 301840"/>
                  <a:gd name="connsiteX3" fmla="*/ 337352 w 1287262"/>
                  <a:gd name="connsiteY3" fmla="*/ 124287 h 301840"/>
                  <a:gd name="connsiteX4" fmla="*/ 1278385 w 1287262"/>
                  <a:gd name="connsiteY4" fmla="*/ 301840 h 301840"/>
                  <a:gd name="connsiteX5" fmla="*/ 1287262 w 1287262"/>
                  <a:gd name="connsiteY5" fmla="*/ 221941 h 301840"/>
                  <a:gd name="connsiteX6" fmla="*/ 1118587 w 1287262"/>
                  <a:gd name="connsiteY6" fmla="*/ 168675 h 301840"/>
                  <a:gd name="connsiteX0" fmla="*/ 1080957 w 1249632"/>
                  <a:gd name="connsiteY0" fmla="*/ 178178 h 311343"/>
                  <a:gd name="connsiteX1" fmla="*/ 255333 w 1249632"/>
                  <a:gd name="connsiteY1" fmla="*/ 9503 h 311343"/>
                  <a:gd name="connsiteX2" fmla="*/ 0 w 1249632"/>
                  <a:gd name="connsiteY2" fmla="*/ 22795 h 311343"/>
                  <a:gd name="connsiteX3" fmla="*/ 299722 w 1249632"/>
                  <a:gd name="connsiteY3" fmla="*/ 133790 h 311343"/>
                  <a:gd name="connsiteX4" fmla="*/ 1240755 w 1249632"/>
                  <a:gd name="connsiteY4" fmla="*/ 311343 h 311343"/>
                  <a:gd name="connsiteX5" fmla="*/ 1249632 w 1249632"/>
                  <a:gd name="connsiteY5" fmla="*/ 231444 h 311343"/>
                  <a:gd name="connsiteX6" fmla="*/ 1080957 w 1249632"/>
                  <a:gd name="connsiteY6" fmla="*/ 178178 h 311343"/>
                  <a:gd name="connsiteX0" fmla="*/ 1080957 w 1249632"/>
                  <a:gd name="connsiteY0" fmla="*/ 177652 h 310817"/>
                  <a:gd name="connsiteX1" fmla="*/ 255333 w 1249632"/>
                  <a:gd name="connsiteY1" fmla="*/ 8977 h 310817"/>
                  <a:gd name="connsiteX2" fmla="*/ 0 w 1249632"/>
                  <a:gd name="connsiteY2" fmla="*/ 22269 h 310817"/>
                  <a:gd name="connsiteX3" fmla="*/ 299722 w 1249632"/>
                  <a:gd name="connsiteY3" fmla="*/ 133264 h 310817"/>
                  <a:gd name="connsiteX4" fmla="*/ 1240755 w 1249632"/>
                  <a:gd name="connsiteY4" fmla="*/ 310817 h 310817"/>
                  <a:gd name="connsiteX5" fmla="*/ 1249632 w 1249632"/>
                  <a:gd name="connsiteY5" fmla="*/ 230918 h 310817"/>
                  <a:gd name="connsiteX6" fmla="*/ 1080957 w 1249632"/>
                  <a:gd name="connsiteY6" fmla="*/ 177652 h 310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632" h="310817">
                    <a:moveTo>
                      <a:pt x="1080957" y="177652"/>
                    </a:moveTo>
                    <a:cubicBezTo>
                      <a:pt x="805749" y="121427"/>
                      <a:pt x="435493" y="34874"/>
                      <a:pt x="255333" y="8977"/>
                    </a:cubicBezTo>
                    <a:cubicBezTo>
                      <a:pt x="75174" y="-16920"/>
                      <a:pt x="125597" y="21365"/>
                      <a:pt x="0" y="22269"/>
                    </a:cubicBezTo>
                    <a:lnTo>
                      <a:pt x="299722" y="133264"/>
                    </a:lnTo>
                    <a:lnTo>
                      <a:pt x="1240755" y="310817"/>
                    </a:lnTo>
                    <a:lnTo>
                      <a:pt x="1249632" y="230918"/>
                    </a:lnTo>
                    <a:lnTo>
                      <a:pt x="1080957" y="177652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フリーフォーム 588"/>
              <p:cNvSpPr/>
              <p:nvPr/>
            </p:nvSpPr>
            <p:spPr bwMode="auto">
              <a:xfrm>
                <a:off x="5631180" y="3048000"/>
                <a:ext cx="1158240" cy="998220"/>
              </a:xfrm>
              <a:custGeom>
                <a:avLst/>
                <a:gdLst>
                  <a:gd name="connsiteX0" fmla="*/ 0 w 1158240"/>
                  <a:gd name="connsiteY0" fmla="*/ 480060 h 998220"/>
                  <a:gd name="connsiteX1" fmla="*/ 746760 w 1158240"/>
                  <a:gd name="connsiteY1" fmla="*/ 106680 h 998220"/>
                  <a:gd name="connsiteX2" fmla="*/ 1158240 w 1158240"/>
                  <a:gd name="connsiteY2" fmla="*/ 0 h 998220"/>
                  <a:gd name="connsiteX3" fmla="*/ 1066800 w 1158240"/>
                  <a:gd name="connsiteY3" fmla="*/ 198120 h 998220"/>
                  <a:gd name="connsiteX4" fmla="*/ 792480 w 1158240"/>
                  <a:gd name="connsiteY4" fmla="*/ 502920 h 998220"/>
                  <a:gd name="connsiteX5" fmla="*/ 762000 w 1158240"/>
                  <a:gd name="connsiteY5" fmla="*/ 632460 h 998220"/>
                  <a:gd name="connsiteX6" fmla="*/ 1066800 w 1158240"/>
                  <a:gd name="connsiteY6" fmla="*/ 868680 h 998220"/>
                  <a:gd name="connsiteX7" fmla="*/ 861060 w 1158240"/>
                  <a:gd name="connsiteY7" fmla="*/ 998220 h 998220"/>
                  <a:gd name="connsiteX8" fmla="*/ 449580 w 1158240"/>
                  <a:gd name="connsiteY8" fmla="*/ 922020 h 998220"/>
                  <a:gd name="connsiteX9" fmla="*/ 106680 w 1158240"/>
                  <a:gd name="connsiteY9" fmla="*/ 800100 h 998220"/>
                  <a:gd name="connsiteX10" fmla="*/ 0 w 1158240"/>
                  <a:gd name="connsiteY10" fmla="*/ 480060 h 99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8240" h="998220">
                    <a:moveTo>
                      <a:pt x="0" y="480060"/>
                    </a:moveTo>
                    <a:lnTo>
                      <a:pt x="746760" y="106680"/>
                    </a:lnTo>
                    <a:lnTo>
                      <a:pt x="1158240" y="0"/>
                    </a:lnTo>
                    <a:lnTo>
                      <a:pt x="1066800" y="198120"/>
                    </a:lnTo>
                    <a:lnTo>
                      <a:pt x="792480" y="502920"/>
                    </a:lnTo>
                    <a:lnTo>
                      <a:pt x="762000" y="632460"/>
                    </a:lnTo>
                    <a:lnTo>
                      <a:pt x="1066800" y="868680"/>
                    </a:lnTo>
                    <a:lnTo>
                      <a:pt x="861060" y="998220"/>
                    </a:lnTo>
                    <a:lnTo>
                      <a:pt x="449580" y="922020"/>
                    </a:lnTo>
                    <a:lnTo>
                      <a:pt x="106680" y="800100"/>
                    </a:lnTo>
                    <a:lnTo>
                      <a:pt x="0" y="4800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 589"/>
              <p:cNvSpPr/>
              <p:nvPr/>
            </p:nvSpPr>
            <p:spPr bwMode="auto">
              <a:xfrm>
                <a:off x="3291840" y="3124200"/>
                <a:ext cx="2316480" cy="739140"/>
              </a:xfrm>
              <a:custGeom>
                <a:avLst/>
                <a:gdLst>
                  <a:gd name="connsiteX0" fmla="*/ 0 w 2316480"/>
                  <a:gd name="connsiteY0" fmla="*/ 137160 h 739140"/>
                  <a:gd name="connsiteX1" fmla="*/ 594360 w 2316480"/>
                  <a:gd name="connsiteY1" fmla="*/ 0 h 739140"/>
                  <a:gd name="connsiteX2" fmla="*/ 807720 w 2316480"/>
                  <a:gd name="connsiteY2" fmla="*/ 228600 h 739140"/>
                  <a:gd name="connsiteX3" fmla="*/ 1112520 w 2316480"/>
                  <a:gd name="connsiteY3" fmla="*/ 289560 h 739140"/>
                  <a:gd name="connsiteX4" fmla="*/ 1211580 w 2316480"/>
                  <a:gd name="connsiteY4" fmla="*/ 571500 h 739140"/>
                  <a:gd name="connsiteX5" fmla="*/ 1684020 w 2316480"/>
                  <a:gd name="connsiteY5" fmla="*/ 464820 h 739140"/>
                  <a:gd name="connsiteX6" fmla="*/ 2080260 w 2316480"/>
                  <a:gd name="connsiteY6" fmla="*/ 160020 h 739140"/>
                  <a:gd name="connsiteX7" fmla="*/ 2316480 w 2316480"/>
                  <a:gd name="connsiteY7" fmla="*/ 472440 h 739140"/>
                  <a:gd name="connsiteX8" fmla="*/ 1295400 w 2316480"/>
                  <a:gd name="connsiteY8" fmla="*/ 739140 h 739140"/>
                  <a:gd name="connsiteX9" fmla="*/ 624840 w 2316480"/>
                  <a:gd name="connsiteY9" fmla="*/ 617220 h 739140"/>
                  <a:gd name="connsiteX10" fmla="*/ 0 w 2316480"/>
                  <a:gd name="connsiteY10" fmla="*/ 137160 h 739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6480" h="739140">
                    <a:moveTo>
                      <a:pt x="0" y="137160"/>
                    </a:moveTo>
                    <a:lnTo>
                      <a:pt x="594360" y="0"/>
                    </a:lnTo>
                    <a:lnTo>
                      <a:pt x="807720" y="228600"/>
                    </a:lnTo>
                    <a:lnTo>
                      <a:pt x="1112520" y="289560"/>
                    </a:lnTo>
                    <a:lnTo>
                      <a:pt x="1211580" y="571500"/>
                    </a:lnTo>
                    <a:lnTo>
                      <a:pt x="1684020" y="464820"/>
                    </a:lnTo>
                    <a:lnTo>
                      <a:pt x="2080260" y="160020"/>
                    </a:lnTo>
                    <a:lnTo>
                      <a:pt x="2316480" y="472440"/>
                    </a:lnTo>
                    <a:lnTo>
                      <a:pt x="1295400" y="739140"/>
                    </a:lnTo>
                    <a:lnTo>
                      <a:pt x="624840" y="617220"/>
                    </a:lnTo>
                    <a:lnTo>
                      <a:pt x="0" y="13716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 590"/>
              <p:cNvSpPr/>
              <p:nvPr/>
            </p:nvSpPr>
            <p:spPr bwMode="auto">
              <a:xfrm>
                <a:off x="762000" y="3101340"/>
                <a:ext cx="5280660" cy="1295400"/>
              </a:xfrm>
              <a:custGeom>
                <a:avLst/>
                <a:gdLst>
                  <a:gd name="connsiteX0" fmla="*/ 190500 w 5280660"/>
                  <a:gd name="connsiteY0" fmla="*/ 327660 h 1295400"/>
                  <a:gd name="connsiteX1" fmla="*/ 1310640 w 5280660"/>
                  <a:gd name="connsiteY1" fmla="*/ 0 h 1295400"/>
                  <a:gd name="connsiteX2" fmla="*/ 1905000 w 5280660"/>
                  <a:gd name="connsiteY2" fmla="*/ 190500 h 1295400"/>
                  <a:gd name="connsiteX3" fmla="*/ 2659380 w 5280660"/>
                  <a:gd name="connsiteY3" fmla="*/ 68580 h 1295400"/>
                  <a:gd name="connsiteX4" fmla="*/ 3634740 w 5280660"/>
                  <a:gd name="connsiteY4" fmla="*/ 510540 h 1295400"/>
                  <a:gd name="connsiteX5" fmla="*/ 4594860 w 5280660"/>
                  <a:gd name="connsiteY5" fmla="*/ 297180 h 1295400"/>
                  <a:gd name="connsiteX6" fmla="*/ 5280660 w 5280660"/>
                  <a:gd name="connsiteY6" fmla="*/ 480060 h 1295400"/>
                  <a:gd name="connsiteX7" fmla="*/ 5044440 w 5280660"/>
                  <a:gd name="connsiteY7" fmla="*/ 777240 h 1295400"/>
                  <a:gd name="connsiteX8" fmla="*/ 3764280 w 5280660"/>
                  <a:gd name="connsiteY8" fmla="*/ 1043940 h 1295400"/>
                  <a:gd name="connsiteX9" fmla="*/ 2392680 w 5280660"/>
                  <a:gd name="connsiteY9" fmla="*/ 1295400 h 1295400"/>
                  <a:gd name="connsiteX10" fmla="*/ 1836420 w 5280660"/>
                  <a:gd name="connsiteY10" fmla="*/ 1082040 h 1295400"/>
                  <a:gd name="connsiteX11" fmla="*/ 1104900 w 5280660"/>
                  <a:gd name="connsiteY11" fmla="*/ 1120140 h 1295400"/>
                  <a:gd name="connsiteX12" fmla="*/ 0 w 5280660"/>
                  <a:gd name="connsiteY12" fmla="*/ 601980 h 1295400"/>
                  <a:gd name="connsiteX13" fmla="*/ 53340 w 5280660"/>
                  <a:gd name="connsiteY13" fmla="*/ 571500 h 1295400"/>
                  <a:gd name="connsiteX14" fmla="*/ 624840 w 5280660"/>
                  <a:gd name="connsiteY14" fmla="*/ 647700 h 1295400"/>
                  <a:gd name="connsiteX15" fmla="*/ 160020 w 5280660"/>
                  <a:gd name="connsiteY15" fmla="*/ 411480 h 1295400"/>
                  <a:gd name="connsiteX16" fmla="*/ 190500 w 5280660"/>
                  <a:gd name="connsiteY16" fmla="*/ 327660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0660" h="1295400">
                    <a:moveTo>
                      <a:pt x="190500" y="327660"/>
                    </a:moveTo>
                    <a:lnTo>
                      <a:pt x="1310640" y="0"/>
                    </a:lnTo>
                    <a:lnTo>
                      <a:pt x="1905000" y="190500"/>
                    </a:lnTo>
                    <a:lnTo>
                      <a:pt x="2659380" y="68580"/>
                    </a:lnTo>
                    <a:lnTo>
                      <a:pt x="3634740" y="510540"/>
                    </a:lnTo>
                    <a:lnTo>
                      <a:pt x="4594860" y="297180"/>
                    </a:lnTo>
                    <a:lnTo>
                      <a:pt x="5280660" y="480060"/>
                    </a:lnTo>
                    <a:lnTo>
                      <a:pt x="5044440" y="777240"/>
                    </a:lnTo>
                    <a:lnTo>
                      <a:pt x="3764280" y="1043940"/>
                    </a:lnTo>
                    <a:lnTo>
                      <a:pt x="2392680" y="1295400"/>
                    </a:lnTo>
                    <a:lnTo>
                      <a:pt x="1836420" y="1082040"/>
                    </a:lnTo>
                    <a:lnTo>
                      <a:pt x="1104900" y="1120140"/>
                    </a:lnTo>
                    <a:lnTo>
                      <a:pt x="0" y="601980"/>
                    </a:lnTo>
                    <a:lnTo>
                      <a:pt x="53340" y="571500"/>
                    </a:lnTo>
                    <a:lnTo>
                      <a:pt x="624840" y="647700"/>
                    </a:lnTo>
                    <a:lnTo>
                      <a:pt x="160020" y="411480"/>
                    </a:lnTo>
                    <a:lnTo>
                      <a:pt x="190500" y="32766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 591"/>
              <p:cNvSpPr/>
              <p:nvPr/>
            </p:nvSpPr>
            <p:spPr bwMode="auto">
              <a:xfrm>
                <a:off x="769620" y="3421380"/>
                <a:ext cx="701040" cy="403860"/>
              </a:xfrm>
              <a:custGeom>
                <a:avLst/>
                <a:gdLst>
                  <a:gd name="connsiteX0" fmla="*/ 144780 w 701040"/>
                  <a:gd name="connsiteY0" fmla="*/ 7620 h 403860"/>
                  <a:gd name="connsiteX1" fmla="*/ 144780 w 701040"/>
                  <a:gd name="connsiteY1" fmla="*/ 106680 h 403860"/>
                  <a:gd name="connsiteX2" fmla="*/ 579120 w 701040"/>
                  <a:gd name="connsiteY2" fmla="*/ 335280 h 403860"/>
                  <a:gd name="connsiteX3" fmla="*/ 83820 w 701040"/>
                  <a:gd name="connsiteY3" fmla="*/ 228600 h 403860"/>
                  <a:gd name="connsiteX4" fmla="*/ 0 w 701040"/>
                  <a:gd name="connsiteY4" fmla="*/ 274320 h 403860"/>
                  <a:gd name="connsiteX5" fmla="*/ 22860 w 701040"/>
                  <a:gd name="connsiteY5" fmla="*/ 373380 h 403860"/>
                  <a:gd name="connsiteX6" fmla="*/ 670560 w 701040"/>
                  <a:gd name="connsiteY6" fmla="*/ 403860 h 403860"/>
                  <a:gd name="connsiteX7" fmla="*/ 701040 w 701040"/>
                  <a:gd name="connsiteY7" fmla="*/ 327660 h 403860"/>
                  <a:gd name="connsiteX8" fmla="*/ 662940 w 701040"/>
                  <a:gd name="connsiteY8" fmla="*/ 266700 h 403860"/>
                  <a:gd name="connsiteX9" fmla="*/ 243840 w 701040"/>
                  <a:gd name="connsiteY9" fmla="*/ 0 h 403860"/>
                  <a:gd name="connsiteX10" fmla="*/ 144780 w 701040"/>
                  <a:gd name="connsiteY10" fmla="*/ 7620 h 403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040" h="403860">
                    <a:moveTo>
                      <a:pt x="144780" y="7620"/>
                    </a:moveTo>
                    <a:lnTo>
                      <a:pt x="144780" y="106680"/>
                    </a:lnTo>
                    <a:lnTo>
                      <a:pt x="579120" y="335280"/>
                    </a:lnTo>
                    <a:lnTo>
                      <a:pt x="83820" y="228600"/>
                    </a:lnTo>
                    <a:lnTo>
                      <a:pt x="0" y="274320"/>
                    </a:lnTo>
                    <a:lnTo>
                      <a:pt x="22860" y="373380"/>
                    </a:lnTo>
                    <a:lnTo>
                      <a:pt x="670560" y="403860"/>
                    </a:lnTo>
                    <a:lnTo>
                      <a:pt x="701040" y="327660"/>
                    </a:lnTo>
                    <a:lnTo>
                      <a:pt x="662940" y="266700"/>
                    </a:lnTo>
                    <a:lnTo>
                      <a:pt x="243840" y="0"/>
                    </a:lnTo>
                    <a:lnTo>
                      <a:pt x="144780" y="762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 592"/>
              <p:cNvSpPr/>
              <p:nvPr/>
            </p:nvSpPr>
            <p:spPr bwMode="auto">
              <a:xfrm>
                <a:off x="2392680" y="3924300"/>
                <a:ext cx="922020" cy="358140"/>
              </a:xfrm>
              <a:custGeom>
                <a:avLst/>
                <a:gdLst>
                  <a:gd name="connsiteX0" fmla="*/ 0 w 922020"/>
                  <a:gd name="connsiteY0" fmla="*/ 0 h 358140"/>
                  <a:gd name="connsiteX1" fmla="*/ 556260 w 922020"/>
                  <a:gd name="connsiteY1" fmla="*/ 106680 h 358140"/>
                  <a:gd name="connsiteX2" fmla="*/ 922020 w 922020"/>
                  <a:gd name="connsiteY2" fmla="*/ 121920 h 358140"/>
                  <a:gd name="connsiteX3" fmla="*/ 419100 w 922020"/>
                  <a:gd name="connsiteY3" fmla="*/ 358140 h 358140"/>
                  <a:gd name="connsiteX4" fmla="*/ 15240 w 922020"/>
                  <a:gd name="connsiteY4" fmla="*/ 129540 h 35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2020" h="358140">
                    <a:moveTo>
                      <a:pt x="0" y="0"/>
                    </a:moveTo>
                    <a:lnTo>
                      <a:pt x="556260" y="106680"/>
                    </a:lnTo>
                    <a:lnTo>
                      <a:pt x="922020" y="121920"/>
                    </a:lnTo>
                    <a:lnTo>
                      <a:pt x="419100" y="358140"/>
                    </a:lnTo>
                    <a:lnTo>
                      <a:pt x="15240" y="1295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4" name="フリーフォーム 593"/>
              <p:cNvSpPr/>
              <p:nvPr/>
            </p:nvSpPr>
            <p:spPr bwMode="auto">
              <a:xfrm>
                <a:off x="2076450" y="3493770"/>
                <a:ext cx="205740" cy="662940"/>
              </a:xfrm>
              <a:custGeom>
                <a:avLst/>
                <a:gdLst>
                  <a:gd name="connsiteX0" fmla="*/ 0 w 205740"/>
                  <a:gd name="connsiteY0" fmla="*/ 0 h 662940"/>
                  <a:gd name="connsiteX1" fmla="*/ 114300 w 205740"/>
                  <a:gd name="connsiteY1" fmla="*/ 266700 h 662940"/>
                  <a:gd name="connsiteX2" fmla="*/ 99060 w 205740"/>
                  <a:gd name="connsiteY2" fmla="*/ 472440 h 662940"/>
                  <a:gd name="connsiteX3" fmla="*/ 0 w 205740"/>
                  <a:gd name="connsiteY3" fmla="*/ 662940 h 662940"/>
                  <a:gd name="connsiteX4" fmla="*/ 182880 w 205740"/>
                  <a:gd name="connsiteY4" fmla="*/ 457200 h 662940"/>
                  <a:gd name="connsiteX5" fmla="*/ 205740 w 205740"/>
                  <a:gd name="connsiteY5" fmla="*/ 243840 h 662940"/>
                  <a:gd name="connsiteX6" fmla="*/ 0 w 205740"/>
                  <a:gd name="connsiteY6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740" h="662940">
                    <a:moveTo>
                      <a:pt x="0" y="0"/>
                    </a:moveTo>
                    <a:lnTo>
                      <a:pt x="114300" y="266700"/>
                    </a:lnTo>
                    <a:lnTo>
                      <a:pt x="99060" y="472440"/>
                    </a:lnTo>
                    <a:lnTo>
                      <a:pt x="0" y="662940"/>
                    </a:lnTo>
                    <a:lnTo>
                      <a:pt x="182880" y="457200"/>
                    </a:lnTo>
                    <a:lnTo>
                      <a:pt x="205740" y="243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 594"/>
              <p:cNvSpPr/>
              <p:nvPr/>
            </p:nvSpPr>
            <p:spPr bwMode="auto">
              <a:xfrm>
                <a:off x="1397604" y="3338990"/>
                <a:ext cx="202595" cy="219550"/>
              </a:xfrm>
              <a:custGeom>
                <a:avLst/>
                <a:gdLst>
                  <a:gd name="connsiteX0" fmla="*/ 137160 w 251460"/>
                  <a:gd name="connsiteY0" fmla="*/ 0 h 274320"/>
                  <a:gd name="connsiteX1" fmla="*/ 0 w 251460"/>
                  <a:gd name="connsiteY1" fmla="*/ 68580 h 274320"/>
                  <a:gd name="connsiteX2" fmla="*/ 0 w 251460"/>
                  <a:gd name="connsiteY2" fmla="*/ 198120 h 274320"/>
                  <a:gd name="connsiteX3" fmla="*/ 91440 w 251460"/>
                  <a:gd name="connsiteY3" fmla="*/ 274320 h 274320"/>
                  <a:gd name="connsiteX4" fmla="*/ 236220 w 251460"/>
                  <a:gd name="connsiteY4" fmla="*/ 243840 h 274320"/>
                  <a:gd name="connsiteX5" fmla="*/ 251460 w 251460"/>
                  <a:gd name="connsiteY5" fmla="*/ 129540 h 274320"/>
                  <a:gd name="connsiteX6" fmla="*/ 228600 w 251460"/>
                  <a:gd name="connsiteY6" fmla="*/ 45720 h 274320"/>
                  <a:gd name="connsiteX7" fmla="*/ 137160 w 251460"/>
                  <a:gd name="connsiteY7" fmla="*/ 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1460" h="274320">
                    <a:moveTo>
                      <a:pt x="137160" y="0"/>
                    </a:moveTo>
                    <a:lnTo>
                      <a:pt x="0" y="68580"/>
                    </a:lnTo>
                    <a:lnTo>
                      <a:pt x="0" y="198120"/>
                    </a:lnTo>
                    <a:lnTo>
                      <a:pt x="91440" y="274320"/>
                    </a:lnTo>
                    <a:lnTo>
                      <a:pt x="236220" y="243840"/>
                    </a:lnTo>
                    <a:lnTo>
                      <a:pt x="251460" y="129540"/>
                    </a:lnTo>
                    <a:lnTo>
                      <a:pt x="228600" y="45720"/>
                    </a:lnTo>
                    <a:lnTo>
                      <a:pt x="1371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フリーフォーム 595"/>
              <p:cNvSpPr/>
              <p:nvPr/>
            </p:nvSpPr>
            <p:spPr bwMode="auto">
              <a:xfrm>
                <a:off x="1440180" y="3390900"/>
                <a:ext cx="114300" cy="110490"/>
              </a:xfrm>
              <a:custGeom>
                <a:avLst/>
                <a:gdLst>
                  <a:gd name="connsiteX0" fmla="*/ 57150 w 114300"/>
                  <a:gd name="connsiteY0" fmla="*/ 0 h 110490"/>
                  <a:gd name="connsiteX1" fmla="*/ 3810 w 114300"/>
                  <a:gd name="connsiteY1" fmla="*/ 26670 h 110490"/>
                  <a:gd name="connsiteX2" fmla="*/ 0 w 114300"/>
                  <a:gd name="connsiteY2" fmla="*/ 83820 h 110490"/>
                  <a:gd name="connsiteX3" fmla="*/ 57150 w 114300"/>
                  <a:gd name="connsiteY3" fmla="*/ 110490 h 110490"/>
                  <a:gd name="connsiteX4" fmla="*/ 106680 w 114300"/>
                  <a:gd name="connsiteY4" fmla="*/ 87630 h 110490"/>
                  <a:gd name="connsiteX5" fmla="*/ 114300 w 114300"/>
                  <a:gd name="connsiteY5" fmla="*/ 30480 h 110490"/>
                  <a:gd name="connsiteX6" fmla="*/ 57150 w 114300"/>
                  <a:gd name="connsiteY6" fmla="*/ 0 h 11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10490">
                    <a:moveTo>
                      <a:pt x="57150" y="0"/>
                    </a:moveTo>
                    <a:lnTo>
                      <a:pt x="3810" y="26670"/>
                    </a:lnTo>
                    <a:lnTo>
                      <a:pt x="0" y="83820"/>
                    </a:lnTo>
                    <a:lnTo>
                      <a:pt x="57150" y="110490"/>
                    </a:lnTo>
                    <a:lnTo>
                      <a:pt x="106680" y="87630"/>
                    </a:lnTo>
                    <a:lnTo>
                      <a:pt x="114300" y="3048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 596"/>
              <p:cNvSpPr/>
              <p:nvPr/>
            </p:nvSpPr>
            <p:spPr bwMode="auto">
              <a:xfrm>
                <a:off x="2489200" y="3687870"/>
                <a:ext cx="1000760" cy="152400"/>
              </a:xfrm>
              <a:custGeom>
                <a:avLst/>
                <a:gdLst>
                  <a:gd name="connsiteX0" fmla="*/ 25400 w 1000760"/>
                  <a:gd name="connsiteY0" fmla="*/ 0 h 152400"/>
                  <a:gd name="connsiteX1" fmla="*/ 0 w 1000760"/>
                  <a:gd name="connsiteY1" fmla="*/ 71120 h 152400"/>
                  <a:gd name="connsiteX2" fmla="*/ 40640 w 1000760"/>
                  <a:gd name="connsiteY2" fmla="*/ 106680 h 152400"/>
                  <a:gd name="connsiteX3" fmla="*/ 934720 w 1000760"/>
                  <a:gd name="connsiteY3" fmla="*/ 152400 h 152400"/>
                  <a:gd name="connsiteX4" fmla="*/ 1000760 w 1000760"/>
                  <a:gd name="connsiteY4" fmla="*/ 91440 h 152400"/>
                  <a:gd name="connsiteX5" fmla="*/ 965200 w 1000760"/>
                  <a:gd name="connsiteY5" fmla="*/ 60960 h 152400"/>
                  <a:gd name="connsiteX6" fmla="*/ 25400 w 1000760"/>
                  <a:gd name="connsiteY6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760" h="152400">
                    <a:moveTo>
                      <a:pt x="25400" y="0"/>
                    </a:moveTo>
                    <a:lnTo>
                      <a:pt x="0" y="71120"/>
                    </a:lnTo>
                    <a:lnTo>
                      <a:pt x="40640" y="106680"/>
                    </a:lnTo>
                    <a:lnTo>
                      <a:pt x="934720" y="152400"/>
                    </a:lnTo>
                    <a:lnTo>
                      <a:pt x="1000760" y="91440"/>
                    </a:lnTo>
                    <a:lnTo>
                      <a:pt x="965200" y="6096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フリーフォーム 597"/>
              <p:cNvSpPr/>
              <p:nvPr/>
            </p:nvSpPr>
            <p:spPr bwMode="auto">
              <a:xfrm>
                <a:off x="5133020" y="3746500"/>
                <a:ext cx="2392680" cy="137160"/>
              </a:xfrm>
              <a:custGeom>
                <a:avLst/>
                <a:gdLst>
                  <a:gd name="connsiteX0" fmla="*/ 40640 w 2392680"/>
                  <a:gd name="connsiteY0" fmla="*/ 0 h 137160"/>
                  <a:gd name="connsiteX1" fmla="*/ 0 w 2392680"/>
                  <a:gd name="connsiteY1" fmla="*/ 66040 h 137160"/>
                  <a:gd name="connsiteX2" fmla="*/ 55880 w 2392680"/>
                  <a:gd name="connsiteY2" fmla="*/ 76200 h 137160"/>
                  <a:gd name="connsiteX3" fmla="*/ 2331720 w 2392680"/>
                  <a:gd name="connsiteY3" fmla="*/ 137160 h 137160"/>
                  <a:gd name="connsiteX4" fmla="*/ 2392680 w 2392680"/>
                  <a:gd name="connsiteY4" fmla="*/ 71120 h 137160"/>
                  <a:gd name="connsiteX5" fmla="*/ 2352040 w 2392680"/>
                  <a:gd name="connsiteY5" fmla="*/ 10160 h 137160"/>
                  <a:gd name="connsiteX6" fmla="*/ 40640 w 2392680"/>
                  <a:gd name="connsiteY6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92680" h="137160">
                    <a:moveTo>
                      <a:pt x="40640" y="0"/>
                    </a:moveTo>
                    <a:lnTo>
                      <a:pt x="0" y="66040"/>
                    </a:lnTo>
                    <a:lnTo>
                      <a:pt x="55880" y="76200"/>
                    </a:lnTo>
                    <a:lnTo>
                      <a:pt x="2331720" y="137160"/>
                    </a:lnTo>
                    <a:lnTo>
                      <a:pt x="2392680" y="71120"/>
                    </a:lnTo>
                    <a:lnTo>
                      <a:pt x="2352040" y="10160"/>
                    </a:lnTo>
                    <a:lnTo>
                      <a:pt x="4064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7" name="グループ化 646"/>
          <p:cNvGrpSpPr/>
          <p:nvPr/>
        </p:nvGrpSpPr>
        <p:grpSpPr>
          <a:xfrm>
            <a:off x="7738213" y="2780557"/>
            <a:ext cx="1670282" cy="1350276"/>
            <a:chOff x="2901696" y="377465"/>
            <a:chExt cx="5565648" cy="4499335"/>
          </a:xfrm>
        </p:grpSpPr>
        <p:sp>
          <p:nvSpPr>
            <p:cNvPr id="648" name="フリーフォーム 647"/>
            <p:cNvSpPr/>
            <p:nvPr/>
          </p:nvSpPr>
          <p:spPr bwMode="auto">
            <a:xfrm>
              <a:off x="7235952" y="4078224"/>
              <a:ext cx="347472" cy="798576"/>
            </a:xfrm>
            <a:custGeom>
              <a:avLst/>
              <a:gdLst>
                <a:gd name="connsiteX0" fmla="*/ 6096 w 347472"/>
                <a:gd name="connsiteY0" fmla="*/ 36576 h 798576"/>
                <a:gd name="connsiteX1" fmla="*/ 0 w 347472"/>
                <a:gd name="connsiteY1" fmla="*/ 658368 h 798576"/>
                <a:gd name="connsiteX2" fmla="*/ 170688 w 347472"/>
                <a:gd name="connsiteY2" fmla="*/ 798576 h 798576"/>
                <a:gd name="connsiteX3" fmla="*/ 347472 w 347472"/>
                <a:gd name="connsiteY3" fmla="*/ 585216 h 798576"/>
                <a:gd name="connsiteX4" fmla="*/ 146304 w 347472"/>
                <a:gd name="connsiteY4" fmla="*/ 0 h 798576"/>
                <a:gd name="connsiteX5" fmla="*/ 6096 w 347472"/>
                <a:gd name="connsiteY5" fmla="*/ 36576 h 79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7472" h="798576">
                  <a:moveTo>
                    <a:pt x="6096" y="36576"/>
                  </a:moveTo>
                  <a:lnTo>
                    <a:pt x="0" y="658368"/>
                  </a:lnTo>
                  <a:lnTo>
                    <a:pt x="170688" y="798576"/>
                  </a:lnTo>
                  <a:lnTo>
                    <a:pt x="347472" y="585216"/>
                  </a:lnTo>
                  <a:lnTo>
                    <a:pt x="146304" y="0"/>
                  </a:lnTo>
                  <a:lnTo>
                    <a:pt x="6096" y="3657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フリーフォーム 648"/>
            <p:cNvSpPr/>
            <p:nvPr/>
          </p:nvSpPr>
          <p:spPr bwMode="auto">
            <a:xfrm>
              <a:off x="7516368" y="3736848"/>
              <a:ext cx="774192" cy="280416"/>
            </a:xfrm>
            <a:custGeom>
              <a:avLst/>
              <a:gdLst>
                <a:gd name="connsiteX0" fmla="*/ 12192 w 774192"/>
                <a:gd name="connsiteY0" fmla="*/ 48768 h 280416"/>
                <a:gd name="connsiteX1" fmla="*/ 597408 w 774192"/>
                <a:gd name="connsiteY1" fmla="*/ 0 h 280416"/>
                <a:gd name="connsiteX2" fmla="*/ 774192 w 774192"/>
                <a:gd name="connsiteY2" fmla="*/ 152400 h 280416"/>
                <a:gd name="connsiteX3" fmla="*/ 615696 w 774192"/>
                <a:gd name="connsiteY3" fmla="*/ 280416 h 280416"/>
                <a:gd name="connsiteX4" fmla="*/ 0 w 774192"/>
                <a:gd name="connsiteY4" fmla="*/ 146304 h 280416"/>
                <a:gd name="connsiteX5" fmla="*/ 12192 w 774192"/>
                <a:gd name="connsiteY5" fmla="*/ 48768 h 28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4192" h="280416">
                  <a:moveTo>
                    <a:pt x="12192" y="48768"/>
                  </a:moveTo>
                  <a:lnTo>
                    <a:pt x="597408" y="0"/>
                  </a:lnTo>
                  <a:lnTo>
                    <a:pt x="774192" y="152400"/>
                  </a:lnTo>
                  <a:lnTo>
                    <a:pt x="615696" y="280416"/>
                  </a:lnTo>
                  <a:lnTo>
                    <a:pt x="0" y="146304"/>
                  </a:lnTo>
                  <a:lnTo>
                    <a:pt x="12192" y="4876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 649"/>
            <p:cNvSpPr/>
            <p:nvPr/>
          </p:nvSpPr>
          <p:spPr bwMode="auto">
            <a:xfrm>
              <a:off x="7479792" y="3931920"/>
              <a:ext cx="762000" cy="249936"/>
            </a:xfrm>
            <a:custGeom>
              <a:avLst/>
              <a:gdLst>
                <a:gd name="connsiteX0" fmla="*/ 0 w 762000"/>
                <a:gd name="connsiteY0" fmla="*/ 0 h 249936"/>
                <a:gd name="connsiteX1" fmla="*/ 505968 w 762000"/>
                <a:gd name="connsiteY1" fmla="*/ 0 h 249936"/>
                <a:gd name="connsiteX2" fmla="*/ 762000 w 762000"/>
                <a:gd name="connsiteY2" fmla="*/ 188976 h 249936"/>
                <a:gd name="connsiteX3" fmla="*/ 560832 w 762000"/>
                <a:gd name="connsiteY3" fmla="*/ 249936 h 249936"/>
                <a:gd name="connsiteX4" fmla="*/ 6096 w 762000"/>
                <a:gd name="connsiteY4" fmla="*/ 91440 h 249936"/>
                <a:gd name="connsiteX5" fmla="*/ 0 w 762000"/>
                <a:gd name="connsiteY5" fmla="*/ 0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0" h="249936">
                  <a:moveTo>
                    <a:pt x="0" y="0"/>
                  </a:moveTo>
                  <a:lnTo>
                    <a:pt x="505968" y="0"/>
                  </a:lnTo>
                  <a:lnTo>
                    <a:pt x="762000" y="188976"/>
                  </a:lnTo>
                  <a:lnTo>
                    <a:pt x="560832" y="249936"/>
                  </a:lnTo>
                  <a:lnTo>
                    <a:pt x="6096" y="91440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 650"/>
            <p:cNvSpPr/>
            <p:nvPr/>
          </p:nvSpPr>
          <p:spPr bwMode="auto">
            <a:xfrm>
              <a:off x="7303008" y="3998976"/>
              <a:ext cx="487680" cy="694944"/>
            </a:xfrm>
            <a:custGeom>
              <a:avLst/>
              <a:gdLst>
                <a:gd name="connsiteX0" fmla="*/ 0 w 487680"/>
                <a:gd name="connsiteY0" fmla="*/ 6096 h 694944"/>
                <a:gd name="connsiteX1" fmla="*/ 219456 w 487680"/>
                <a:gd name="connsiteY1" fmla="*/ 603504 h 694944"/>
                <a:gd name="connsiteX2" fmla="*/ 475488 w 487680"/>
                <a:gd name="connsiteY2" fmla="*/ 694944 h 694944"/>
                <a:gd name="connsiteX3" fmla="*/ 487680 w 487680"/>
                <a:gd name="connsiteY3" fmla="*/ 548640 h 694944"/>
                <a:gd name="connsiteX4" fmla="*/ 97536 w 487680"/>
                <a:gd name="connsiteY4" fmla="*/ 0 h 694944"/>
                <a:gd name="connsiteX5" fmla="*/ 0 w 487680"/>
                <a:gd name="connsiteY5" fmla="*/ 6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694944">
                  <a:moveTo>
                    <a:pt x="0" y="6096"/>
                  </a:moveTo>
                  <a:lnTo>
                    <a:pt x="219456" y="603504"/>
                  </a:lnTo>
                  <a:lnTo>
                    <a:pt x="475488" y="694944"/>
                  </a:lnTo>
                  <a:lnTo>
                    <a:pt x="487680" y="548640"/>
                  </a:lnTo>
                  <a:lnTo>
                    <a:pt x="97536" y="0"/>
                  </a:lnTo>
                  <a:lnTo>
                    <a:pt x="0" y="6096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 651"/>
            <p:cNvSpPr/>
            <p:nvPr/>
          </p:nvSpPr>
          <p:spPr bwMode="auto">
            <a:xfrm>
              <a:off x="7321296" y="3992880"/>
              <a:ext cx="737616" cy="566928"/>
            </a:xfrm>
            <a:custGeom>
              <a:avLst/>
              <a:gdLst>
                <a:gd name="connsiteX0" fmla="*/ 0 w 737616"/>
                <a:gd name="connsiteY0" fmla="*/ 60960 h 566928"/>
                <a:gd name="connsiteX1" fmla="*/ 115824 w 737616"/>
                <a:gd name="connsiteY1" fmla="*/ 0 h 566928"/>
                <a:gd name="connsiteX2" fmla="*/ 646176 w 737616"/>
                <a:gd name="connsiteY2" fmla="*/ 323088 h 566928"/>
                <a:gd name="connsiteX3" fmla="*/ 737616 w 737616"/>
                <a:gd name="connsiteY3" fmla="*/ 554736 h 566928"/>
                <a:gd name="connsiteX4" fmla="*/ 493776 w 737616"/>
                <a:gd name="connsiteY4" fmla="*/ 566928 h 566928"/>
                <a:gd name="connsiteX5" fmla="*/ 0 w 737616"/>
                <a:gd name="connsiteY5" fmla="*/ 60960 h 56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566928">
                  <a:moveTo>
                    <a:pt x="0" y="60960"/>
                  </a:moveTo>
                  <a:lnTo>
                    <a:pt x="115824" y="0"/>
                  </a:lnTo>
                  <a:lnTo>
                    <a:pt x="646176" y="323088"/>
                  </a:lnTo>
                  <a:lnTo>
                    <a:pt x="737616" y="554736"/>
                  </a:lnTo>
                  <a:lnTo>
                    <a:pt x="493776" y="566928"/>
                  </a:lnTo>
                  <a:lnTo>
                    <a:pt x="0" y="6096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フリーフォーム 652"/>
            <p:cNvSpPr/>
            <p:nvPr/>
          </p:nvSpPr>
          <p:spPr bwMode="auto">
            <a:xfrm>
              <a:off x="7485888" y="3840480"/>
              <a:ext cx="835152" cy="249936"/>
            </a:xfrm>
            <a:custGeom>
              <a:avLst/>
              <a:gdLst>
                <a:gd name="connsiteX0" fmla="*/ 12192 w 835152"/>
                <a:gd name="connsiteY0" fmla="*/ 146304 h 249936"/>
                <a:gd name="connsiteX1" fmla="*/ 0 w 835152"/>
                <a:gd name="connsiteY1" fmla="*/ 0 h 249936"/>
                <a:gd name="connsiteX2" fmla="*/ 640080 w 835152"/>
                <a:gd name="connsiteY2" fmla="*/ 6096 h 249936"/>
                <a:gd name="connsiteX3" fmla="*/ 835152 w 835152"/>
                <a:gd name="connsiteY3" fmla="*/ 158496 h 249936"/>
                <a:gd name="connsiteX4" fmla="*/ 585216 w 835152"/>
                <a:gd name="connsiteY4" fmla="*/ 249936 h 249936"/>
                <a:gd name="connsiteX5" fmla="*/ 12192 w 835152"/>
                <a:gd name="connsiteY5" fmla="*/ 146304 h 24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152" h="249936">
                  <a:moveTo>
                    <a:pt x="12192" y="146304"/>
                  </a:moveTo>
                  <a:lnTo>
                    <a:pt x="0" y="0"/>
                  </a:lnTo>
                  <a:lnTo>
                    <a:pt x="640080" y="6096"/>
                  </a:lnTo>
                  <a:lnTo>
                    <a:pt x="835152" y="158496"/>
                  </a:lnTo>
                  <a:lnTo>
                    <a:pt x="585216" y="249936"/>
                  </a:lnTo>
                  <a:lnTo>
                    <a:pt x="12192" y="146304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 653"/>
            <p:cNvSpPr/>
            <p:nvPr/>
          </p:nvSpPr>
          <p:spPr bwMode="auto">
            <a:xfrm>
              <a:off x="7394448" y="3944112"/>
              <a:ext cx="737616" cy="445008"/>
            </a:xfrm>
            <a:custGeom>
              <a:avLst/>
              <a:gdLst>
                <a:gd name="connsiteX0" fmla="*/ 42672 w 737616"/>
                <a:gd name="connsiteY0" fmla="*/ 0 h 445008"/>
                <a:gd name="connsiteX1" fmla="*/ 664464 w 737616"/>
                <a:gd name="connsiteY1" fmla="*/ 225552 h 445008"/>
                <a:gd name="connsiteX2" fmla="*/ 737616 w 737616"/>
                <a:gd name="connsiteY2" fmla="*/ 445008 h 445008"/>
                <a:gd name="connsiteX3" fmla="*/ 512064 w 737616"/>
                <a:gd name="connsiteY3" fmla="*/ 445008 h 445008"/>
                <a:gd name="connsiteX4" fmla="*/ 0 w 737616"/>
                <a:gd name="connsiteY4" fmla="*/ 79248 h 445008"/>
                <a:gd name="connsiteX5" fmla="*/ 42672 w 737616"/>
                <a:gd name="connsiteY5" fmla="*/ 0 h 44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616" h="445008">
                  <a:moveTo>
                    <a:pt x="42672" y="0"/>
                  </a:moveTo>
                  <a:lnTo>
                    <a:pt x="664464" y="225552"/>
                  </a:lnTo>
                  <a:lnTo>
                    <a:pt x="737616" y="445008"/>
                  </a:lnTo>
                  <a:lnTo>
                    <a:pt x="512064" y="445008"/>
                  </a:lnTo>
                  <a:lnTo>
                    <a:pt x="0" y="79248"/>
                  </a:lnTo>
                  <a:lnTo>
                    <a:pt x="42672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フリーフォーム 654"/>
            <p:cNvSpPr/>
            <p:nvPr/>
          </p:nvSpPr>
          <p:spPr bwMode="auto">
            <a:xfrm>
              <a:off x="6595872" y="2292096"/>
              <a:ext cx="609600" cy="310896"/>
            </a:xfrm>
            <a:custGeom>
              <a:avLst/>
              <a:gdLst>
                <a:gd name="connsiteX0" fmla="*/ 36576 w 609600"/>
                <a:gd name="connsiteY0" fmla="*/ 170688 h 310896"/>
                <a:gd name="connsiteX1" fmla="*/ 487680 w 609600"/>
                <a:gd name="connsiteY1" fmla="*/ 0 h 310896"/>
                <a:gd name="connsiteX2" fmla="*/ 609600 w 609600"/>
                <a:gd name="connsiteY2" fmla="*/ 30480 h 310896"/>
                <a:gd name="connsiteX3" fmla="*/ 573024 w 609600"/>
                <a:gd name="connsiteY3" fmla="*/ 134112 h 310896"/>
                <a:gd name="connsiteX4" fmla="*/ 30480 w 609600"/>
                <a:gd name="connsiteY4" fmla="*/ 310896 h 310896"/>
                <a:gd name="connsiteX5" fmla="*/ 0 w 609600"/>
                <a:gd name="connsiteY5" fmla="*/ 213360 h 310896"/>
                <a:gd name="connsiteX6" fmla="*/ 36576 w 609600"/>
                <a:gd name="connsiteY6" fmla="*/ 17068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310896">
                  <a:moveTo>
                    <a:pt x="36576" y="170688"/>
                  </a:moveTo>
                  <a:lnTo>
                    <a:pt x="487680" y="0"/>
                  </a:lnTo>
                  <a:lnTo>
                    <a:pt x="609600" y="30480"/>
                  </a:lnTo>
                  <a:lnTo>
                    <a:pt x="573024" y="134112"/>
                  </a:lnTo>
                  <a:lnTo>
                    <a:pt x="30480" y="310896"/>
                  </a:lnTo>
                  <a:lnTo>
                    <a:pt x="0" y="213360"/>
                  </a:lnTo>
                  <a:lnTo>
                    <a:pt x="36576" y="17068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フリーフォーム 655"/>
            <p:cNvSpPr/>
            <p:nvPr/>
          </p:nvSpPr>
          <p:spPr bwMode="auto">
            <a:xfrm>
              <a:off x="7174992" y="2371344"/>
              <a:ext cx="249936" cy="780288"/>
            </a:xfrm>
            <a:custGeom>
              <a:avLst/>
              <a:gdLst>
                <a:gd name="connsiteX0" fmla="*/ 12192 w 249936"/>
                <a:gd name="connsiteY0" fmla="*/ 134112 h 780288"/>
                <a:gd name="connsiteX1" fmla="*/ 249936 w 249936"/>
                <a:gd name="connsiteY1" fmla="*/ 780288 h 780288"/>
                <a:gd name="connsiteX2" fmla="*/ 249936 w 249936"/>
                <a:gd name="connsiteY2" fmla="*/ 524256 h 780288"/>
                <a:gd name="connsiteX3" fmla="*/ 60960 w 249936"/>
                <a:gd name="connsiteY3" fmla="*/ 0 h 780288"/>
                <a:gd name="connsiteX4" fmla="*/ 0 w 249936"/>
                <a:gd name="connsiteY4" fmla="*/ 48768 h 780288"/>
                <a:gd name="connsiteX5" fmla="*/ 12192 w 249936"/>
                <a:gd name="connsiteY5" fmla="*/ 134112 h 78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9936" h="780288">
                  <a:moveTo>
                    <a:pt x="12192" y="134112"/>
                  </a:moveTo>
                  <a:lnTo>
                    <a:pt x="249936" y="780288"/>
                  </a:lnTo>
                  <a:lnTo>
                    <a:pt x="249936" y="524256"/>
                  </a:lnTo>
                  <a:lnTo>
                    <a:pt x="60960" y="0"/>
                  </a:lnTo>
                  <a:lnTo>
                    <a:pt x="0" y="48768"/>
                  </a:lnTo>
                  <a:lnTo>
                    <a:pt x="12192" y="13411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フリーフォーム 656"/>
            <p:cNvSpPr/>
            <p:nvPr/>
          </p:nvSpPr>
          <p:spPr bwMode="auto">
            <a:xfrm>
              <a:off x="7400544" y="2383536"/>
              <a:ext cx="304800" cy="816864"/>
            </a:xfrm>
            <a:custGeom>
              <a:avLst/>
              <a:gdLst>
                <a:gd name="connsiteX0" fmla="*/ 18288 w 304800"/>
                <a:gd name="connsiteY0" fmla="*/ 0 h 816864"/>
                <a:gd name="connsiteX1" fmla="*/ 0 w 304800"/>
                <a:gd name="connsiteY1" fmla="*/ 164592 h 816864"/>
                <a:gd name="connsiteX2" fmla="*/ 146304 w 304800"/>
                <a:gd name="connsiteY2" fmla="*/ 414528 h 816864"/>
                <a:gd name="connsiteX3" fmla="*/ 304800 w 304800"/>
                <a:gd name="connsiteY3" fmla="*/ 816864 h 816864"/>
                <a:gd name="connsiteX4" fmla="*/ 249936 w 304800"/>
                <a:gd name="connsiteY4" fmla="*/ 377952 h 816864"/>
                <a:gd name="connsiteX5" fmla="*/ 134112 w 304800"/>
                <a:gd name="connsiteY5" fmla="*/ 109728 h 816864"/>
                <a:gd name="connsiteX6" fmla="*/ 18288 w 304800"/>
                <a:gd name="connsiteY6" fmla="*/ 0 h 81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00" h="816864">
                  <a:moveTo>
                    <a:pt x="18288" y="0"/>
                  </a:moveTo>
                  <a:lnTo>
                    <a:pt x="0" y="164592"/>
                  </a:lnTo>
                  <a:lnTo>
                    <a:pt x="146304" y="414528"/>
                  </a:lnTo>
                  <a:lnTo>
                    <a:pt x="304800" y="816864"/>
                  </a:lnTo>
                  <a:lnTo>
                    <a:pt x="249936" y="377952"/>
                  </a:lnTo>
                  <a:lnTo>
                    <a:pt x="134112" y="109728"/>
                  </a:lnTo>
                  <a:lnTo>
                    <a:pt x="1828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 657"/>
            <p:cNvSpPr/>
            <p:nvPr/>
          </p:nvSpPr>
          <p:spPr bwMode="auto">
            <a:xfrm>
              <a:off x="3364992" y="1767840"/>
              <a:ext cx="1438656" cy="310896"/>
            </a:xfrm>
            <a:custGeom>
              <a:avLst/>
              <a:gdLst>
                <a:gd name="connsiteX0" fmla="*/ 1389888 w 1438656"/>
                <a:gd name="connsiteY0" fmla="*/ 79248 h 310896"/>
                <a:gd name="connsiteX1" fmla="*/ 438912 w 1438656"/>
                <a:gd name="connsiteY1" fmla="*/ 0 h 310896"/>
                <a:gd name="connsiteX2" fmla="*/ 42672 w 1438656"/>
                <a:gd name="connsiteY2" fmla="*/ 115824 h 310896"/>
                <a:gd name="connsiteX3" fmla="*/ 0 w 1438656"/>
                <a:gd name="connsiteY3" fmla="*/ 310896 h 310896"/>
                <a:gd name="connsiteX4" fmla="*/ 207264 w 1438656"/>
                <a:gd name="connsiteY4" fmla="*/ 310896 h 310896"/>
                <a:gd name="connsiteX5" fmla="*/ 445008 w 1438656"/>
                <a:gd name="connsiteY5" fmla="*/ 201168 h 310896"/>
                <a:gd name="connsiteX6" fmla="*/ 1328928 w 1438656"/>
                <a:gd name="connsiteY6" fmla="*/ 298704 h 310896"/>
                <a:gd name="connsiteX7" fmla="*/ 1438656 w 1438656"/>
                <a:gd name="connsiteY7" fmla="*/ 182880 h 310896"/>
                <a:gd name="connsiteX8" fmla="*/ 1389888 w 1438656"/>
                <a:gd name="connsiteY8" fmla="*/ 79248 h 31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8656" h="310896">
                  <a:moveTo>
                    <a:pt x="1389888" y="79248"/>
                  </a:moveTo>
                  <a:lnTo>
                    <a:pt x="438912" y="0"/>
                  </a:lnTo>
                  <a:lnTo>
                    <a:pt x="42672" y="115824"/>
                  </a:lnTo>
                  <a:lnTo>
                    <a:pt x="0" y="310896"/>
                  </a:lnTo>
                  <a:lnTo>
                    <a:pt x="207264" y="310896"/>
                  </a:lnTo>
                  <a:lnTo>
                    <a:pt x="445008" y="201168"/>
                  </a:lnTo>
                  <a:lnTo>
                    <a:pt x="1328928" y="298704"/>
                  </a:lnTo>
                  <a:lnTo>
                    <a:pt x="1438656" y="182880"/>
                  </a:lnTo>
                  <a:lnTo>
                    <a:pt x="1389888" y="7924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 658"/>
            <p:cNvSpPr/>
            <p:nvPr/>
          </p:nvSpPr>
          <p:spPr bwMode="auto">
            <a:xfrm>
              <a:off x="4145280" y="908304"/>
              <a:ext cx="682752" cy="859536"/>
            </a:xfrm>
            <a:custGeom>
              <a:avLst/>
              <a:gdLst>
                <a:gd name="connsiteX0" fmla="*/ 585216 w 682752"/>
                <a:gd name="connsiteY0" fmla="*/ 859536 h 859536"/>
                <a:gd name="connsiteX1" fmla="*/ 243840 w 682752"/>
                <a:gd name="connsiteY1" fmla="*/ 524256 h 859536"/>
                <a:gd name="connsiteX2" fmla="*/ 0 w 682752"/>
                <a:gd name="connsiteY2" fmla="*/ 170688 h 859536"/>
                <a:gd name="connsiteX3" fmla="*/ 42672 w 682752"/>
                <a:gd name="connsiteY3" fmla="*/ 0 h 859536"/>
                <a:gd name="connsiteX4" fmla="*/ 128016 w 682752"/>
                <a:gd name="connsiteY4" fmla="*/ 6096 h 859536"/>
                <a:gd name="connsiteX5" fmla="*/ 286512 w 682752"/>
                <a:gd name="connsiteY5" fmla="*/ 237744 h 859536"/>
                <a:gd name="connsiteX6" fmla="*/ 682752 w 682752"/>
                <a:gd name="connsiteY6" fmla="*/ 670560 h 859536"/>
                <a:gd name="connsiteX7" fmla="*/ 585216 w 682752"/>
                <a:gd name="connsiteY7" fmla="*/ 859536 h 8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752" h="859536">
                  <a:moveTo>
                    <a:pt x="585216" y="859536"/>
                  </a:moveTo>
                  <a:lnTo>
                    <a:pt x="243840" y="524256"/>
                  </a:lnTo>
                  <a:lnTo>
                    <a:pt x="0" y="170688"/>
                  </a:lnTo>
                  <a:lnTo>
                    <a:pt x="42672" y="0"/>
                  </a:lnTo>
                  <a:lnTo>
                    <a:pt x="128016" y="6096"/>
                  </a:lnTo>
                  <a:lnTo>
                    <a:pt x="286512" y="237744"/>
                  </a:lnTo>
                  <a:lnTo>
                    <a:pt x="682752" y="670560"/>
                  </a:lnTo>
                  <a:lnTo>
                    <a:pt x="585216" y="85953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フリーフォーム 659"/>
            <p:cNvSpPr/>
            <p:nvPr/>
          </p:nvSpPr>
          <p:spPr bwMode="auto">
            <a:xfrm>
              <a:off x="6187440" y="1554480"/>
              <a:ext cx="268224" cy="737616"/>
            </a:xfrm>
            <a:custGeom>
              <a:avLst/>
              <a:gdLst>
                <a:gd name="connsiteX0" fmla="*/ 85344 w 268224"/>
                <a:gd name="connsiteY0" fmla="*/ 646176 h 737616"/>
                <a:gd name="connsiteX1" fmla="*/ 0 w 268224"/>
                <a:gd name="connsiteY1" fmla="*/ 0 h 737616"/>
                <a:gd name="connsiteX2" fmla="*/ 158496 w 268224"/>
                <a:gd name="connsiteY2" fmla="*/ 103632 h 737616"/>
                <a:gd name="connsiteX3" fmla="*/ 268224 w 268224"/>
                <a:gd name="connsiteY3" fmla="*/ 737616 h 737616"/>
                <a:gd name="connsiteX4" fmla="*/ 85344 w 268224"/>
                <a:gd name="connsiteY4" fmla="*/ 646176 h 73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4" h="737616">
                  <a:moveTo>
                    <a:pt x="85344" y="646176"/>
                  </a:moveTo>
                  <a:lnTo>
                    <a:pt x="0" y="0"/>
                  </a:lnTo>
                  <a:lnTo>
                    <a:pt x="158496" y="103632"/>
                  </a:lnTo>
                  <a:lnTo>
                    <a:pt x="268224" y="737616"/>
                  </a:lnTo>
                  <a:lnTo>
                    <a:pt x="85344" y="64617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フリーフォーム 660"/>
            <p:cNvSpPr/>
            <p:nvPr/>
          </p:nvSpPr>
          <p:spPr bwMode="auto">
            <a:xfrm>
              <a:off x="5553456" y="1359408"/>
              <a:ext cx="152400" cy="530352"/>
            </a:xfrm>
            <a:custGeom>
              <a:avLst/>
              <a:gdLst>
                <a:gd name="connsiteX0" fmla="*/ 18288 w 152400"/>
                <a:gd name="connsiteY0" fmla="*/ 512064 h 530352"/>
                <a:gd name="connsiteX1" fmla="*/ 0 w 152400"/>
                <a:gd name="connsiteY1" fmla="*/ 42672 h 530352"/>
                <a:gd name="connsiteX2" fmla="*/ 103632 w 152400"/>
                <a:gd name="connsiteY2" fmla="*/ 0 h 530352"/>
                <a:gd name="connsiteX3" fmla="*/ 146304 w 152400"/>
                <a:gd name="connsiteY3" fmla="*/ 67056 h 530352"/>
                <a:gd name="connsiteX4" fmla="*/ 152400 w 152400"/>
                <a:gd name="connsiteY4" fmla="*/ 530352 h 530352"/>
                <a:gd name="connsiteX5" fmla="*/ 18288 w 152400"/>
                <a:gd name="connsiteY5" fmla="*/ 512064 h 530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" h="530352">
                  <a:moveTo>
                    <a:pt x="18288" y="512064"/>
                  </a:moveTo>
                  <a:lnTo>
                    <a:pt x="0" y="42672"/>
                  </a:lnTo>
                  <a:lnTo>
                    <a:pt x="103632" y="0"/>
                  </a:lnTo>
                  <a:lnTo>
                    <a:pt x="146304" y="67056"/>
                  </a:lnTo>
                  <a:lnTo>
                    <a:pt x="152400" y="530352"/>
                  </a:lnTo>
                  <a:lnTo>
                    <a:pt x="18288" y="51206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 661"/>
            <p:cNvSpPr/>
            <p:nvPr/>
          </p:nvSpPr>
          <p:spPr bwMode="auto">
            <a:xfrm>
              <a:off x="5699270" y="1249680"/>
              <a:ext cx="737616" cy="219456"/>
            </a:xfrm>
            <a:custGeom>
              <a:avLst/>
              <a:gdLst>
                <a:gd name="connsiteX0" fmla="*/ 0 w 737616"/>
                <a:gd name="connsiteY0" fmla="*/ 128016 h 219456"/>
                <a:gd name="connsiteX1" fmla="*/ 737616 w 737616"/>
                <a:gd name="connsiteY1" fmla="*/ 0 h 219456"/>
                <a:gd name="connsiteX2" fmla="*/ 499872 w 737616"/>
                <a:gd name="connsiteY2" fmla="*/ 121920 h 219456"/>
                <a:gd name="connsiteX3" fmla="*/ 134112 w 737616"/>
                <a:gd name="connsiteY3" fmla="*/ 219456 h 219456"/>
                <a:gd name="connsiteX4" fmla="*/ 0 w 737616"/>
                <a:gd name="connsiteY4" fmla="*/ 12801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7616" h="219456">
                  <a:moveTo>
                    <a:pt x="0" y="128016"/>
                  </a:moveTo>
                  <a:lnTo>
                    <a:pt x="737616" y="0"/>
                  </a:lnTo>
                  <a:lnTo>
                    <a:pt x="499872" y="121920"/>
                  </a:lnTo>
                  <a:lnTo>
                    <a:pt x="134112" y="219456"/>
                  </a:lnTo>
                  <a:lnTo>
                    <a:pt x="0" y="12801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 662"/>
            <p:cNvSpPr/>
            <p:nvPr/>
          </p:nvSpPr>
          <p:spPr bwMode="auto">
            <a:xfrm>
              <a:off x="6406896" y="1700784"/>
              <a:ext cx="822960" cy="323088"/>
            </a:xfrm>
            <a:custGeom>
              <a:avLst/>
              <a:gdLst>
                <a:gd name="connsiteX0" fmla="*/ 0 w 822960"/>
                <a:gd name="connsiteY0" fmla="*/ 0 h 323088"/>
                <a:gd name="connsiteX1" fmla="*/ 822960 w 822960"/>
                <a:gd name="connsiteY1" fmla="*/ 268224 h 323088"/>
                <a:gd name="connsiteX2" fmla="*/ 566928 w 822960"/>
                <a:gd name="connsiteY2" fmla="*/ 323088 h 323088"/>
                <a:gd name="connsiteX3" fmla="*/ 109728 w 822960"/>
                <a:gd name="connsiteY3" fmla="*/ 164592 h 323088"/>
                <a:gd name="connsiteX4" fmla="*/ 0 w 822960"/>
                <a:gd name="connsiteY4" fmla="*/ 0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2960" h="323088">
                  <a:moveTo>
                    <a:pt x="0" y="0"/>
                  </a:moveTo>
                  <a:lnTo>
                    <a:pt x="822960" y="268224"/>
                  </a:lnTo>
                  <a:lnTo>
                    <a:pt x="566928" y="323088"/>
                  </a:lnTo>
                  <a:lnTo>
                    <a:pt x="109728" y="1645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 663"/>
            <p:cNvSpPr/>
            <p:nvPr/>
          </p:nvSpPr>
          <p:spPr bwMode="auto">
            <a:xfrm rot="20454882">
              <a:off x="4681728" y="2743200"/>
              <a:ext cx="755904" cy="524256"/>
            </a:xfrm>
            <a:custGeom>
              <a:avLst/>
              <a:gdLst>
                <a:gd name="connsiteX0" fmla="*/ 707136 w 755904"/>
                <a:gd name="connsiteY0" fmla="*/ 371856 h 524256"/>
                <a:gd name="connsiteX1" fmla="*/ 30480 w 755904"/>
                <a:gd name="connsiteY1" fmla="*/ 0 h 524256"/>
                <a:gd name="connsiteX2" fmla="*/ 0 w 755904"/>
                <a:gd name="connsiteY2" fmla="*/ 140208 h 524256"/>
                <a:gd name="connsiteX3" fmla="*/ 591312 w 755904"/>
                <a:gd name="connsiteY3" fmla="*/ 524256 h 524256"/>
                <a:gd name="connsiteX4" fmla="*/ 755904 w 755904"/>
                <a:gd name="connsiteY4" fmla="*/ 518160 h 524256"/>
                <a:gd name="connsiteX5" fmla="*/ 707136 w 755904"/>
                <a:gd name="connsiteY5" fmla="*/ 371856 h 52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5904" h="524256">
                  <a:moveTo>
                    <a:pt x="707136" y="371856"/>
                  </a:moveTo>
                  <a:lnTo>
                    <a:pt x="30480" y="0"/>
                  </a:lnTo>
                  <a:lnTo>
                    <a:pt x="0" y="140208"/>
                  </a:lnTo>
                  <a:lnTo>
                    <a:pt x="591312" y="524256"/>
                  </a:lnTo>
                  <a:lnTo>
                    <a:pt x="755904" y="518160"/>
                  </a:lnTo>
                  <a:lnTo>
                    <a:pt x="707136" y="371856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フリーフォーム 664"/>
            <p:cNvSpPr/>
            <p:nvPr/>
          </p:nvSpPr>
          <p:spPr bwMode="auto">
            <a:xfrm rot="20454882">
              <a:off x="3745285" y="3029712"/>
              <a:ext cx="981456" cy="560832"/>
            </a:xfrm>
            <a:custGeom>
              <a:avLst/>
              <a:gdLst>
                <a:gd name="connsiteX0" fmla="*/ 865632 w 981456"/>
                <a:gd name="connsiteY0" fmla="*/ 12192 h 560832"/>
                <a:gd name="connsiteX1" fmla="*/ 341376 w 981456"/>
                <a:gd name="connsiteY1" fmla="*/ 371856 h 560832"/>
                <a:gd name="connsiteX2" fmla="*/ 0 w 981456"/>
                <a:gd name="connsiteY2" fmla="*/ 560832 h 560832"/>
                <a:gd name="connsiteX3" fmla="*/ 451104 w 981456"/>
                <a:gd name="connsiteY3" fmla="*/ 432816 h 560832"/>
                <a:gd name="connsiteX4" fmla="*/ 957072 w 981456"/>
                <a:gd name="connsiteY4" fmla="*/ 146304 h 560832"/>
                <a:gd name="connsiteX5" fmla="*/ 981456 w 981456"/>
                <a:gd name="connsiteY5" fmla="*/ 0 h 560832"/>
                <a:gd name="connsiteX6" fmla="*/ 865632 w 981456"/>
                <a:gd name="connsiteY6" fmla="*/ 12192 h 56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1456" h="560832">
                  <a:moveTo>
                    <a:pt x="865632" y="12192"/>
                  </a:moveTo>
                  <a:lnTo>
                    <a:pt x="341376" y="371856"/>
                  </a:lnTo>
                  <a:lnTo>
                    <a:pt x="0" y="560832"/>
                  </a:lnTo>
                  <a:lnTo>
                    <a:pt x="451104" y="432816"/>
                  </a:lnTo>
                  <a:lnTo>
                    <a:pt x="957072" y="146304"/>
                  </a:lnTo>
                  <a:lnTo>
                    <a:pt x="981456" y="0"/>
                  </a:lnTo>
                  <a:lnTo>
                    <a:pt x="865632" y="1219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フリーフォーム 665"/>
            <p:cNvSpPr/>
            <p:nvPr/>
          </p:nvSpPr>
          <p:spPr bwMode="auto">
            <a:xfrm>
              <a:off x="4297680" y="2554224"/>
              <a:ext cx="774192" cy="323088"/>
            </a:xfrm>
            <a:custGeom>
              <a:avLst/>
              <a:gdLst>
                <a:gd name="connsiteX0" fmla="*/ 774192 w 774192"/>
                <a:gd name="connsiteY0" fmla="*/ 164592 h 323088"/>
                <a:gd name="connsiteX1" fmla="*/ 103632 w 774192"/>
                <a:gd name="connsiteY1" fmla="*/ 0 h 323088"/>
                <a:gd name="connsiteX2" fmla="*/ 0 w 774192"/>
                <a:gd name="connsiteY2" fmla="*/ 115824 h 323088"/>
                <a:gd name="connsiteX3" fmla="*/ 749808 w 774192"/>
                <a:gd name="connsiteY3" fmla="*/ 323088 h 323088"/>
                <a:gd name="connsiteX4" fmla="*/ 774192 w 774192"/>
                <a:gd name="connsiteY4" fmla="*/ 164592 h 32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192" h="323088">
                  <a:moveTo>
                    <a:pt x="774192" y="164592"/>
                  </a:moveTo>
                  <a:lnTo>
                    <a:pt x="103632" y="0"/>
                  </a:lnTo>
                  <a:lnTo>
                    <a:pt x="0" y="115824"/>
                  </a:lnTo>
                  <a:lnTo>
                    <a:pt x="749808" y="323088"/>
                  </a:lnTo>
                  <a:lnTo>
                    <a:pt x="774192" y="16459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 666"/>
            <p:cNvSpPr/>
            <p:nvPr/>
          </p:nvSpPr>
          <p:spPr bwMode="auto">
            <a:xfrm>
              <a:off x="3462528" y="2615184"/>
              <a:ext cx="822960" cy="408432"/>
            </a:xfrm>
            <a:custGeom>
              <a:avLst/>
              <a:gdLst>
                <a:gd name="connsiteX0" fmla="*/ 737616 w 822960"/>
                <a:gd name="connsiteY0" fmla="*/ 0 h 408432"/>
                <a:gd name="connsiteX1" fmla="*/ 103632 w 822960"/>
                <a:gd name="connsiteY1" fmla="*/ 249936 h 408432"/>
                <a:gd name="connsiteX2" fmla="*/ 0 w 822960"/>
                <a:gd name="connsiteY2" fmla="*/ 408432 h 408432"/>
                <a:gd name="connsiteX3" fmla="*/ 170688 w 822960"/>
                <a:gd name="connsiteY3" fmla="*/ 280416 h 408432"/>
                <a:gd name="connsiteX4" fmla="*/ 707136 w 822960"/>
                <a:gd name="connsiteY4" fmla="*/ 140208 h 408432"/>
                <a:gd name="connsiteX5" fmla="*/ 822960 w 822960"/>
                <a:gd name="connsiteY5" fmla="*/ 42672 h 408432"/>
                <a:gd name="connsiteX6" fmla="*/ 737616 w 822960"/>
                <a:gd name="connsiteY6" fmla="*/ 0 h 40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2960" h="408432">
                  <a:moveTo>
                    <a:pt x="737616" y="0"/>
                  </a:moveTo>
                  <a:lnTo>
                    <a:pt x="103632" y="249936"/>
                  </a:lnTo>
                  <a:lnTo>
                    <a:pt x="0" y="408432"/>
                  </a:lnTo>
                  <a:lnTo>
                    <a:pt x="170688" y="280416"/>
                  </a:lnTo>
                  <a:lnTo>
                    <a:pt x="707136" y="140208"/>
                  </a:lnTo>
                  <a:lnTo>
                    <a:pt x="822960" y="42672"/>
                  </a:lnTo>
                  <a:lnTo>
                    <a:pt x="73761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 667"/>
            <p:cNvSpPr/>
            <p:nvPr/>
          </p:nvSpPr>
          <p:spPr bwMode="auto">
            <a:xfrm>
              <a:off x="6790944" y="2407920"/>
              <a:ext cx="609600" cy="298704"/>
            </a:xfrm>
            <a:custGeom>
              <a:avLst/>
              <a:gdLst>
                <a:gd name="connsiteX0" fmla="*/ 103632 w 609600"/>
                <a:gd name="connsiteY0" fmla="*/ 298704 h 298704"/>
                <a:gd name="connsiteX1" fmla="*/ 609600 w 609600"/>
                <a:gd name="connsiteY1" fmla="*/ 115824 h 298704"/>
                <a:gd name="connsiteX2" fmla="*/ 524256 w 609600"/>
                <a:gd name="connsiteY2" fmla="*/ 0 h 298704"/>
                <a:gd name="connsiteX3" fmla="*/ 0 w 609600"/>
                <a:gd name="connsiteY3" fmla="*/ 207264 h 298704"/>
                <a:gd name="connsiteX4" fmla="*/ 0 w 609600"/>
                <a:gd name="connsiteY4" fmla="*/ 298704 h 298704"/>
                <a:gd name="connsiteX5" fmla="*/ 103632 w 609600"/>
                <a:gd name="connsiteY5" fmla="*/ 298704 h 29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9600" h="298704">
                  <a:moveTo>
                    <a:pt x="103632" y="298704"/>
                  </a:moveTo>
                  <a:lnTo>
                    <a:pt x="609600" y="115824"/>
                  </a:lnTo>
                  <a:lnTo>
                    <a:pt x="524256" y="0"/>
                  </a:lnTo>
                  <a:lnTo>
                    <a:pt x="0" y="207264"/>
                  </a:lnTo>
                  <a:lnTo>
                    <a:pt x="0" y="298704"/>
                  </a:lnTo>
                  <a:lnTo>
                    <a:pt x="103632" y="29870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フリーフォーム 668"/>
            <p:cNvSpPr/>
            <p:nvPr/>
          </p:nvSpPr>
          <p:spPr bwMode="auto">
            <a:xfrm>
              <a:off x="4937760" y="3218688"/>
              <a:ext cx="768096" cy="725424"/>
            </a:xfrm>
            <a:custGeom>
              <a:avLst/>
              <a:gdLst>
                <a:gd name="connsiteX0" fmla="*/ 749808 w 768096"/>
                <a:gd name="connsiteY0" fmla="*/ 0 h 725424"/>
                <a:gd name="connsiteX1" fmla="*/ 451104 w 768096"/>
                <a:gd name="connsiteY1" fmla="*/ 396240 h 725424"/>
                <a:gd name="connsiteX2" fmla="*/ 0 w 768096"/>
                <a:gd name="connsiteY2" fmla="*/ 609600 h 725424"/>
                <a:gd name="connsiteX3" fmla="*/ 73152 w 768096"/>
                <a:gd name="connsiteY3" fmla="*/ 725424 h 725424"/>
                <a:gd name="connsiteX4" fmla="*/ 487680 w 768096"/>
                <a:gd name="connsiteY4" fmla="*/ 524256 h 725424"/>
                <a:gd name="connsiteX5" fmla="*/ 640080 w 768096"/>
                <a:gd name="connsiteY5" fmla="*/ 341376 h 725424"/>
                <a:gd name="connsiteX6" fmla="*/ 768096 w 768096"/>
                <a:gd name="connsiteY6" fmla="*/ 146304 h 725424"/>
                <a:gd name="connsiteX7" fmla="*/ 755904 w 768096"/>
                <a:gd name="connsiteY7" fmla="*/ 60960 h 725424"/>
                <a:gd name="connsiteX8" fmla="*/ 749808 w 768096"/>
                <a:gd name="connsiteY8" fmla="*/ 0 h 725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8096" h="725424">
                  <a:moveTo>
                    <a:pt x="749808" y="0"/>
                  </a:moveTo>
                  <a:lnTo>
                    <a:pt x="451104" y="396240"/>
                  </a:lnTo>
                  <a:lnTo>
                    <a:pt x="0" y="609600"/>
                  </a:lnTo>
                  <a:lnTo>
                    <a:pt x="73152" y="725424"/>
                  </a:lnTo>
                  <a:lnTo>
                    <a:pt x="487680" y="524256"/>
                  </a:lnTo>
                  <a:lnTo>
                    <a:pt x="640080" y="341376"/>
                  </a:lnTo>
                  <a:lnTo>
                    <a:pt x="768096" y="146304"/>
                  </a:lnTo>
                  <a:lnTo>
                    <a:pt x="755904" y="60960"/>
                  </a:lnTo>
                  <a:lnTo>
                    <a:pt x="749808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 669"/>
            <p:cNvSpPr/>
            <p:nvPr/>
          </p:nvSpPr>
          <p:spPr bwMode="auto">
            <a:xfrm>
              <a:off x="4803648" y="3889248"/>
              <a:ext cx="182880" cy="694944"/>
            </a:xfrm>
            <a:custGeom>
              <a:avLst/>
              <a:gdLst>
                <a:gd name="connsiteX0" fmla="*/ 54864 w 182880"/>
                <a:gd name="connsiteY0" fmla="*/ 0 h 694944"/>
                <a:gd name="connsiteX1" fmla="*/ 0 w 182880"/>
                <a:gd name="connsiteY1" fmla="*/ 341376 h 694944"/>
                <a:gd name="connsiteX2" fmla="*/ 158496 w 182880"/>
                <a:gd name="connsiteY2" fmla="*/ 694944 h 694944"/>
                <a:gd name="connsiteX3" fmla="*/ 158496 w 182880"/>
                <a:gd name="connsiteY3" fmla="*/ 329184 h 694944"/>
                <a:gd name="connsiteX4" fmla="*/ 182880 w 182880"/>
                <a:gd name="connsiteY4" fmla="*/ 67056 h 694944"/>
                <a:gd name="connsiteX5" fmla="*/ 54864 w 182880"/>
                <a:gd name="connsiteY5" fmla="*/ 0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880" h="694944">
                  <a:moveTo>
                    <a:pt x="54864" y="0"/>
                  </a:moveTo>
                  <a:lnTo>
                    <a:pt x="0" y="341376"/>
                  </a:lnTo>
                  <a:lnTo>
                    <a:pt x="158496" y="694944"/>
                  </a:lnTo>
                  <a:lnTo>
                    <a:pt x="158496" y="329184"/>
                  </a:lnTo>
                  <a:lnTo>
                    <a:pt x="182880" y="67056"/>
                  </a:lnTo>
                  <a:lnTo>
                    <a:pt x="5486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 670"/>
            <p:cNvSpPr/>
            <p:nvPr/>
          </p:nvSpPr>
          <p:spPr bwMode="auto">
            <a:xfrm>
              <a:off x="5449824" y="3383280"/>
              <a:ext cx="573024" cy="688848"/>
            </a:xfrm>
            <a:custGeom>
              <a:avLst/>
              <a:gdLst>
                <a:gd name="connsiteX0" fmla="*/ 457200 w 573024"/>
                <a:gd name="connsiteY0" fmla="*/ 30480 h 688848"/>
                <a:gd name="connsiteX1" fmla="*/ 213360 w 573024"/>
                <a:gd name="connsiteY1" fmla="*/ 396240 h 688848"/>
                <a:gd name="connsiteX2" fmla="*/ 0 w 573024"/>
                <a:gd name="connsiteY2" fmla="*/ 621792 h 688848"/>
                <a:gd name="connsiteX3" fmla="*/ 115824 w 573024"/>
                <a:gd name="connsiteY3" fmla="*/ 688848 h 688848"/>
                <a:gd name="connsiteX4" fmla="*/ 493776 w 573024"/>
                <a:gd name="connsiteY4" fmla="*/ 329184 h 688848"/>
                <a:gd name="connsiteX5" fmla="*/ 573024 w 573024"/>
                <a:gd name="connsiteY5" fmla="*/ 0 h 688848"/>
                <a:gd name="connsiteX6" fmla="*/ 457200 w 573024"/>
                <a:gd name="connsiteY6" fmla="*/ 30480 h 688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024" h="688848">
                  <a:moveTo>
                    <a:pt x="457200" y="30480"/>
                  </a:moveTo>
                  <a:lnTo>
                    <a:pt x="213360" y="396240"/>
                  </a:lnTo>
                  <a:lnTo>
                    <a:pt x="0" y="621792"/>
                  </a:lnTo>
                  <a:lnTo>
                    <a:pt x="115824" y="688848"/>
                  </a:lnTo>
                  <a:lnTo>
                    <a:pt x="493776" y="329184"/>
                  </a:lnTo>
                  <a:lnTo>
                    <a:pt x="573024" y="0"/>
                  </a:lnTo>
                  <a:lnTo>
                    <a:pt x="457200" y="3048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 671"/>
            <p:cNvSpPr/>
            <p:nvPr/>
          </p:nvSpPr>
          <p:spPr bwMode="auto">
            <a:xfrm>
              <a:off x="5346192" y="4096512"/>
              <a:ext cx="231648" cy="554736"/>
            </a:xfrm>
            <a:custGeom>
              <a:avLst/>
              <a:gdLst>
                <a:gd name="connsiteX0" fmla="*/ 54864 w 231648"/>
                <a:gd name="connsiteY0" fmla="*/ 54864 h 554736"/>
                <a:gd name="connsiteX1" fmla="*/ 176784 w 231648"/>
                <a:gd name="connsiteY1" fmla="*/ 554736 h 554736"/>
                <a:gd name="connsiteX2" fmla="*/ 231648 w 231648"/>
                <a:gd name="connsiteY2" fmla="*/ 30480 h 554736"/>
                <a:gd name="connsiteX3" fmla="*/ 121920 w 231648"/>
                <a:gd name="connsiteY3" fmla="*/ 0 h 554736"/>
                <a:gd name="connsiteX4" fmla="*/ 0 w 231648"/>
                <a:gd name="connsiteY4" fmla="*/ 54864 h 554736"/>
                <a:gd name="connsiteX5" fmla="*/ 54864 w 231648"/>
                <a:gd name="connsiteY5" fmla="*/ 54864 h 55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1648" h="554736">
                  <a:moveTo>
                    <a:pt x="54864" y="54864"/>
                  </a:moveTo>
                  <a:lnTo>
                    <a:pt x="176784" y="554736"/>
                  </a:lnTo>
                  <a:lnTo>
                    <a:pt x="231648" y="30480"/>
                  </a:lnTo>
                  <a:lnTo>
                    <a:pt x="121920" y="0"/>
                  </a:lnTo>
                  <a:lnTo>
                    <a:pt x="0" y="54864"/>
                  </a:lnTo>
                  <a:lnTo>
                    <a:pt x="54864" y="5486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フリーフォーム 672"/>
            <p:cNvSpPr/>
            <p:nvPr/>
          </p:nvSpPr>
          <p:spPr bwMode="auto">
            <a:xfrm>
              <a:off x="2901696" y="2048256"/>
              <a:ext cx="1584960" cy="2523744"/>
            </a:xfrm>
            <a:custGeom>
              <a:avLst/>
              <a:gdLst>
                <a:gd name="connsiteX0" fmla="*/ 371856 w 1584960"/>
                <a:gd name="connsiteY0" fmla="*/ 0 h 2523744"/>
                <a:gd name="connsiteX1" fmla="*/ 60960 w 1584960"/>
                <a:gd name="connsiteY1" fmla="*/ 121920 h 2523744"/>
                <a:gd name="connsiteX2" fmla="*/ 0 w 1584960"/>
                <a:gd name="connsiteY2" fmla="*/ 1219200 h 2523744"/>
                <a:gd name="connsiteX3" fmla="*/ 1584960 w 1584960"/>
                <a:gd name="connsiteY3" fmla="*/ 2523744 h 2523744"/>
                <a:gd name="connsiteX4" fmla="*/ 1188720 w 1584960"/>
                <a:gd name="connsiteY4" fmla="*/ 2042160 h 2523744"/>
                <a:gd name="connsiteX5" fmla="*/ 140208 w 1584960"/>
                <a:gd name="connsiteY5" fmla="*/ 1164336 h 2523744"/>
                <a:gd name="connsiteX6" fmla="*/ 176784 w 1584960"/>
                <a:gd name="connsiteY6" fmla="*/ 256032 h 2523744"/>
                <a:gd name="connsiteX7" fmla="*/ 408432 w 1584960"/>
                <a:gd name="connsiteY7" fmla="*/ 134112 h 2523744"/>
                <a:gd name="connsiteX8" fmla="*/ 457200 w 1584960"/>
                <a:gd name="connsiteY8" fmla="*/ 6096 h 2523744"/>
                <a:gd name="connsiteX9" fmla="*/ 371856 w 1584960"/>
                <a:gd name="connsiteY9" fmla="*/ 0 h 252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4960" h="2523744">
                  <a:moveTo>
                    <a:pt x="371856" y="0"/>
                  </a:moveTo>
                  <a:lnTo>
                    <a:pt x="60960" y="121920"/>
                  </a:lnTo>
                  <a:lnTo>
                    <a:pt x="0" y="1219200"/>
                  </a:lnTo>
                  <a:lnTo>
                    <a:pt x="1584960" y="2523744"/>
                  </a:lnTo>
                  <a:lnTo>
                    <a:pt x="1188720" y="2042160"/>
                  </a:lnTo>
                  <a:lnTo>
                    <a:pt x="140208" y="1164336"/>
                  </a:lnTo>
                  <a:lnTo>
                    <a:pt x="176784" y="256032"/>
                  </a:lnTo>
                  <a:lnTo>
                    <a:pt x="408432" y="134112"/>
                  </a:lnTo>
                  <a:lnTo>
                    <a:pt x="457200" y="6096"/>
                  </a:lnTo>
                  <a:lnTo>
                    <a:pt x="37185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フリーフォーム 673"/>
            <p:cNvSpPr/>
            <p:nvPr/>
          </p:nvSpPr>
          <p:spPr bwMode="auto">
            <a:xfrm>
              <a:off x="4285488" y="377465"/>
              <a:ext cx="4181856" cy="1103376"/>
            </a:xfrm>
            <a:custGeom>
              <a:avLst/>
              <a:gdLst>
                <a:gd name="connsiteX0" fmla="*/ 0 w 4181856"/>
                <a:gd name="connsiteY0" fmla="*/ 505968 h 1103376"/>
                <a:gd name="connsiteX1" fmla="*/ 48768 w 4181856"/>
                <a:gd name="connsiteY1" fmla="*/ 176784 h 1103376"/>
                <a:gd name="connsiteX2" fmla="*/ 481584 w 4181856"/>
                <a:gd name="connsiteY2" fmla="*/ 0 h 1103376"/>
                <a:gd name="connsiteX3" fmla="*/ 4181856 w 4181856"/>
                <a:gd name="connsiteY3" fmla="*/ 1103376 h 1103376"/>
                <a:gd name="connsiteX4" fmla="*/ 2505456 w 4181856"/>
                <a:gd name="connsiteY4" fmla="*/ 707136 h 1103376"/>
                <a:gd name="connsiteX5" fmla="*/ 627888 w 4181856"/>
                <a:gd name="connsiteY5" fmla="*/ 188976 h 1103376"/>
                <a:gd name="connsiteX6" fmla="*/ 292608 w 4181856"/>
                <a:gd name="connsiteY6" fmla="*/ 225552 h 1103376"/>
                <a:gd name="connsiteX7" fmla="*/ 201168 w 4181856"/>
                <a:gd name="connsiteY7" fmla="*/ 298704 h 1103376"/>
                <a:gd name="connsiteX8" fmla="*/ 128016 w 4181856"/>
                <a:gd name="connsiteY8" fmla="*/ 585216 h 1103376"/>
                <a:gd name="connsiteX9" fmla="*/ 0 w 4181856"/>
                <a:gd name="connsiteY9" fmla="*/ 505968 h 110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1856" h="1103376">
                  <a:moveTo>
                    <a:pt x="0" y="505968"/>
                  </a:moveTo>
                  <a:lnTo>
                    <a:pt x="48768" y="176784"/>
                  </a:lnTo>
                  <a:lnTo>
                    <a:pt x="481584" y="0"/>
                  </a:lnTo>
                  <a:lnTo>
                    <a:pt x="4181856" y="1103376"/>
                  </a:lnTo>
                  <a:lnTo>
                    <a:pt x="2505456" y="707136"/>
                  </a:lnTo>
                  <a:lnTo>
                    <a:pt x="627888" y="188976"/>
                  </a:lnTo>
                  <a:lnTo>
                    <a:pt x="292608" y="225552"/>
                  </a:lnTo>
                  <a:lnTo>
                    <a:pt x="201168" y="298704"/>
                  </a:lnTo>
                  <a:lnTo>
                    <a:pt x="128016" y="585216"/>
                  </a:lnTo>
                  <a:lnTo>
                    <a:pt x="0" y="505968"/>
                  </a:ln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フリーフォーム 674"/>
            <p:cNvSpPr/>
            <p:nvPr/>
          </p:nvSpPr>
          <p:spPr bwMode="auto">
            <a:xfrm>
              <a:off x="7065264" y="3736848"/>
              <a:ext cx="493776" cy="420624"/>
            </a:xfrm>
            <a:custGeom>
              <a:avLst/>
              <a:gdLst>
                <a:gd name="connsiteX0" fmla="*/ 359664 w 493776"/>
                <a:gd name="connsiteY0" fmla="*/ 0 h 420624"/>
                <a:gd name="connsiteX1" fmla="*/ 237744 w 493776"/>
                <a:gd name="connsiteY1" fmla="*/ 195072 h 420624"/>
                <a:gd name="connsiteX2" fmla="*/ 0 w 493776"/>
                <a:gd name="connsiteY2" fmla="*/ 341376 h 420624"/>
                <a:gd name="connsiteX3" fmla="*/ 231648 w 493776"/>
                <a:gd name="connsiteY3" fmla="*/ 420624 h 420624"/>
                <a:gd name="connsiteX4" fmla="*/ 493776 w 493776"/>
                <a:gd name="connsiteY4" fmla="*/ 201168 h 420624"/>
                <a:gd name="connsiteX5" fmla="*/ 493776 w 493776"/>
                <a:gd name="connsiteY5" fmla="*/ 30480 h 420624"/>
                <a:gd name="connsiteX6" fmla="*/ 359664 w 493776"/>
                <a:gd name="connsiteY6" fmla="*/ 0 h 42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3776" h="420624">
                  <a:moveTo>
                    <a:pt x="359664" y="0"/>
                  </a:moveTo>
                  <a:lnTo>
                    <a:pt x="237744" y="195072"/>
                  </a:lnTo>
                  <a:lnTo>
                    <a:pt x="0" y="341376"/>
                  </a:lnTo>
                  <a:lnTo>
                    <a:pt x="231648" y="420624"/>
                  </a:lnTo>
                  <a:lnTo>
                    <a:pt x="493776" y="201168"/>
                  </a:lnTo>
                  <a:lnTo>
                    <a:pt x="493776" y="30480"/>
                  </a:lnTo>
                  <a:lnTo>
                    <a:pt x="359664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フリーフォーム 675"/>
            <p:cNvSpPr/>
            <p:nvPr/>
          </p:nvSpPr>
          <p:spPr bwMode="auto">
            <a:xfrm>
              <a:off x="6809232" y="3413760"/>
              <a:ext cx="676656" cy="701040"/>
            </a:xfrm>
            <a:custGeom>
              <a:avLst/>
              <a:gdLst>
                <a:gd name="connsiteX0" fmla="*/ 548640 w 676656"/>
                <a:gd name="connsiteY0" fmla="*/ 0 h 701040"/>
                <a:gd name="connsiteX1" fmla="*/ 676656 w 676656"/>
                <a:gd name="connsiteY1" fmla="*/ 225552 h 701040"/>
                <a:gd name="connsiteX2" fmla="*/ 536448 w 676656"/>
                <a:gd name="connsiteY2" fmla="*/ 591312 h 701040"/>
                <a:gd name="connsiteX3" fmla="*/ 207264 w 676656"/>
                <a:gd name="connsiteY3" fmla="*/ 701040 h 701040"/>
                <a:gd name="connsiteX4" fmla="*/ 0 w 676656"/>
                <a:gd name="connsiteY4" fmla="*/ 536448 h 701040"/>
                <a:gd name="connsiteX5" fmla="*/ 463296 w 676656"/>
                <a:gd name="connsiteY5" fmla="*/ 323088 h 701040"/>
                <a:gd name="connsiteX6" fmla="*/ 548640 w 676656"/>
                <a:gd name="connsiteY6" fmla="*/ 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6656" h="701040">
                  <a:moveTo>
                    <a:pt x="548640" y="0"/>
                  </a:moveTo>
                  <a:lnTo>
                    <a:pt x="676656" y="225552"/>
                  </a:lnTo>
                  <a:lnTo>
                    <a:pt x="536448" y="591312"/>
                  </a:lnTo>
                  <a:lnTo>
                    <a:pt x="207264" y="701040"/>
                  </a:lnTo>
                  <a:lnTo>
                    <a:pt x="0" y="536448"/>
                  </a:lnTo>
                  <a:lnTo>
                    <a:pt x="463296" y="323088"/>
                  </a:lnTo>
                  <a:lnTo>
                    <a:pt x="548640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フリーフォーム 676"/>
            <p:cNvSpPr/>
            <p:nvPr/>
          </p:nvSpPr>
          <p:spPr bwMode="auto">
            <a:xfrm>
              <a:off x="6687312" y="3230880"/>
              <a:ext cx="719328" cy="762000"/>
            </a:xfrm>
            <a:custGeom>
              <a:avLst/>
              <a:gdLst>
                <a:gd name="connsiteX0" fmla="*/ 554736 w 719328"/>
                <a:gd name="connsiteY0" fmla="*/ 0 h 762000"/>
                <a:gd name="connsiteX1" fmla="*/ 719328 w 719328"/>
                <a:gd name="connsiteY1" fmla="*/ 128016 h 762000"/>
                <a:gd name="connsiteX2" fmla="*/ 609600 w 719328"/>
                <a:gd name="connsiteY2" fmla="*/ 548640 h 762000"/>
                <a:gd name="connsiteX3" fmla="*/ 128016 w 719328"/>
                <a:gd name="connsiteY3" fmla="*/ 762000 h 762000"/>
                <a:gd name="connsiteX4" fmla="*/ 0 w 719328"/>
                <a:gd name="connsiteY4" fmla="*/ 676656 h 762000"/>
                <a:gd name="connsiteX5" fmla="*/ 438912 w 719328"/>
                <a:gd name="connsiteY5" fmla="*/ 304800 h 762000"/>
                <a:gd name="connsiteX6" fmla="*/ 554736 w 719328"/>
                <a:gd name="connsiteY6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328" h="762000">
                  <a:moveTo>
                    <a:pt x="554736" y="0"/>
                  </a:moveTo>
                  <a:lnTo>
                    <a:pt x="719328" y="128016"/>
                  </a:lnTo>
                  <a:lnTo>
                    <a:pt x="609600" y="548640"/>
                  </a:lnTo>
                  <a:lnTo>
                    <a:pt x="128016" y="762000"/>
                  </a:lnTo>
                  <a:lnTo>
                    <a:pt x="0" y="676656"/>
                  </a:lnTo>
                  <a:lnTo>
                    <a:pt x="438912" y="304800"/>
                  </a:lnTo>
                  <a:lnTo>
                    <a:pt x="554736" y="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フリーフォーム 677"/>
            <p:cNvSpPr/>
            <p:nvPr/>
          </p:nvSpPr>
          <p:spPr bwMode="auto">
            <a:xfrm>
              <a:off x="6547104" y="3048000"/>
              <a:ext cx="737616" cy="890016"/>
            </a:xfrm>
            <a:custGeom>
              <a:avLst/>
              <a:gdLst>
                <a:gd name="connsiteX0" fmla="*/ 737616 w 737616"/>
                <a:gd name="connsiteY0" fmla="*/ 170688 h 890016"/>
                <a:gd name="connsiteX1" fmla="*/ 512064 w 737616"/>
                <a:gd name="connsiteY1" fmla="*/ 0 h 890016"/>
                <a:gd name="connsiteX2" fmla="*/ 292608 w 737616"/>
                <a:gd name="connsiteY2" fmla="*/ 335280 h 890016"/>
                <a:gd name="connsiteX3" fmla="*/ 0 w 737616"/>
                <a:gd name="connsiteY3" fmla="*/ 664464 h 890016"/>
                <a:gd name="connsiteX4" fmla="*/ 128016 w 737616"/>
                <a:gd name="connsiteY4" fmla="*/ 890016 h 890016"/>
                <a:gd name="connsiteX5" fmla="*/ 682752 w 737616"/>
                <a:gd name="connsiteY5" fmla="*/ 548640 h 890016"/>
                <a:gd name="connsiteX6" fmla="*/ 737616 w 737616"/>
                <a:gd name="connsiteY6" fmla="*/ 170688 h 890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7616" h="890016">
                  <a:moveTo>
                    <a:pt x="737616" y="170688"/>
                  </a:moveTo>
                  <a:lnTo>
                    <a:pt x="512064" y="0"/>
                  </a:lnTo>
                  <a:lnTo>
                    <a:pt x="292608" y="335280"/>
                  </a:lnTo>
                  <a:lnTo>
                    <a:pt x="0" y="664464"/>
                  </a:lnTo>
                  <a:lnTo>
                    <a:pt x="128016" y="890016"/>
                  </a:lnTo>
                  <a:lnTo>
                    <a:pt x="682752" y="548640"/>
                  </a:lnTo>
                  <a:lnTo>
                    <a:pt x="737616" y="17068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 678"/>
            <p:cNvSpPr/>
            <p:nvPr/>
          </p:nvSpPr>
          <p:spPr bwMode="auto">
            <a:xfrm>
              <a:off x="6455664" y="2950464"/>
              <a:ext cx="627888" cy="810768"/>
            </a:xfrm>
            <a:custGeom>
              <a:avLst/>
              <a:gdLst>
                <a:gd name="connsiteX0" fmla="*/ 627888 w 627888"/>
                <a:gd name="connsiteY0" fmla="*/ 91440 h 810768"/>
                <a:gd name="connsiteX1" fmla="*/ 512064 w 627888"/>
                <a:gd name="connsiteY1" fmla="*/ 0 h 810768"/>
                <a:gd name="connsiteX2" fmla="*/ 152400 w 627888"/>
                <a:gd name="connsiteY2" fmla="*/ 359664 h 810768"/>
                <a:gd name="connsiteX3" fmla="*/ 0 w 627888"/>
                <a:gd name="connsiteY3" fmla="*/ 633984 h 810768"/>
                <a:gd name="connsiteX4" fmla="*/ 42672 w 627888"/>
                <a:gd name="connsiteY4" fmla="*/ 810768 h 810768"/>
                <a:gd name="connsiteX5" fmla="*/ 554736 w 627888"/>
                <a:gd name="connsiteY5" fmla="*/ 481584 h 810768"/>
                <a:gd name="connsiteX6" fmla="*/ 627888 w 627888"/>
                <a:gd name="connsiteY6" fmla="*/ 91440 h 8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7888" h="810768">
                  <a:moveTo>
                    <a:pt x="627888" y="91440"/>
                  </a:moveTo>
                  <a:lnTo>
                    <a:pt x="512064" y="0"/>
                  </a:lnTo>
                  <a:lnTo>
                    <a:pt x="152400" y="359664"/>
                  </a:lnTo>
                  <a:lnTo>
                    <a:pt x="0" y="633984"/>
                  </a:lnTo>
                  <a:lnTo>
                    <a:pt x="42672" y="810768"/>
                  </a:lnTo>
                  <a:lnTo>
                    <a:pt x="554736" y="481584"/>
                  </a:lnTo>
                  <a:lnTo>
                    <a:pt x="627888" y="9144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 679"/>
            <p:cNvSpPr/>
            <p:nvPr/>
          </p:nvSpPr>
          <p:spPr bwMode="auto">
            <a:xfrm>
              <a:off x="6010656" y="2493264"/>
              <a:ext cx="822960" cy="1042416"/>
            </a:xfrm>
            <a:custGeom>
              <a:avLst/>
              <a:gdLst>
                <a:gd name="connsiteX0" fmla="*/ 0 w 822960"/>
                <a:gd name="connsiteY0" fmla="*/ 908304 h 1042416"/>
                <a:gd name="connsiteX1" fmla="*/ 158496 w 822960"/>
                <a:gd name="connsiteY1" fmla="*/ 1042416 h 1042416"/>
                <a:gd name="connsiteX2" fmla="*/ 329184 w 822960"/>
                <a:gd name="connsiteY2" fmla="*/ 1005840 h 1042416"/>
                <a:gd name="connsiteX3" fmla="*/ 524256 w 822960"/>
                <a:gd name="connsiteY3" fmla="*/ 463296 h 1042416"/>
                <a:gd name="connsiteX4" fmla="*/ 822960 w 822960"/>
                <a:gd name="connsiteY4" fmla="*/ 268224 h 1042416"/>
                <a:gd name="connsiteX5" fmla="*/ 591312 w 822960"/>
                <a:gd name="connsiteY5" fmla="*/ 0 h 1042416"/>
                <a:gd name="connsiteX6" fmla="*/ 128016 w 822960"/>
                <a:gd name="connsiteY6" fmla="*/ 188976 h 1042416"/>
                <a:gd name="connsiteX7" fmla="*/ 0 w 822960"/>
                <a:gd name="connsiteY7" fmla="*/ 908304 h 104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960" h="1042416">
                  <a:moveTo>
                    <a:pt x="0" y="908304"/>
                  </a:moveTo>
                  <a:lnTo>
                    <a:pt x="158496" y="1042416"/>
                  </a:lnTo>
                  <a:lnTo>
                    <a:pt x="329184" y="1005840"/>
                  </a:lnTo>
                  <a:lnTo>
                    <a:pt x="524256" y="463296"/>
                  </a:lnTo>
                  <a:lnTo>
                    <a:pt x="822960" y="268224"/>
                  </a:lnTo>
                  <a:lnTo>
                    <a:pt x="591312" y="0"/>
                  </a:lnTo>
                  <a:lnTo>
                    <a:pt x="128016" y="188976"/>
                  </a:lnTo>
                  <a:lnTo>
                    <a:pt x="0" y="908304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フリーフォーム 680"/>
            <p:cNvSpPr/>
            <p:nvPr/>
          </p:nvSpPr>
          <p:spPr bwMode="auto">
            <a:xfrm>
              <a:off x="6284976" y="2767584"/>
              <a:ext cx="743712" cy="841248"/>
            </a:xfrm>
            <a:custGeom>
              <a:avLst/>
              <a:gdLst>
                <a:gd name="connsiteX0" fmla="*/ 743712 w 743712"/>
                <a:gd name="connsiteY0" fmla="*/ 170688 h 841248"/>
                <a:gd name="connsiteX1" fmla="*/ 518160 w 743712"/>
                <a:gd name="connsiteY1" fmla="*/ 0 h 841248"/>
                <a:gd name="connsiteX2" fmla="*/ 103632 w 743712"/>
                <a:gd name="connsiteY2" fmla="*/ 134112 h 841248"/>
                <a:gd name="connsiteX3" fmla="*/ 0 w 743712"/>
                <a:gd name="connsiteY3" fmla="*/ 701040 h 841248"/>
                <a:gd name="connsiteX4" fmla="*/ 146304 w 743712"/>
                <a:gd name="connsiteY4" fmla="*/ 841248 h 841248"/>
                <a:gd name="connsiteX5" fmla="*/ 518160 w 743712"/>
                <a:gd name="connsiteY5" fmla="*/ 518160 h 841248"/>
                <a:gd name="connsiteX6" fmla="*/ 743712 w 743712"/>
                <a:gd name="connsiteY6" fmla="*/ 170688 h 841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712" h="841248">
                  <a:moveTo>
                    <a:pt x="743712" y="170688"/>
                  </a:moveTo>
                  <a:lnTo>
                    <a:pt x="518160" y="0"/>
                  </a:lnTo>
                  <a:lnTo>
                    <a:pt x="103632" y="134112"/>
                  </a:lnTo>
                  <a:lnTo>
                    <a:pt x="0" y="701040"/>
                  </a:lnTo>
                  <a:lnTo>
                    <a:pt x="146304" y="841248"/>
                  </a:lnTo>
                  <a:lnTo>
                    <a:pt x="518160" y="518160"/>
                  </a:lnTo>
                  <a:lnTo>
                    <a:pt x="743712" y="170688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 681"/>
            <p:cNvSpPr/>
            <p:nvPr/>
          </p:nvSpPr>
          <p:spPr bwMode="auto">
            <a:xfrm>
              <a:off x="3980688" y="1450848"/>
              <a:ext cx="2785872" cy="2054352"/>
            </a:xfrm>
            <a:custGeom>
              <a:avLst/>
              <a:gdLst>
                <a:gd name="connsiteX0" fmla="*/ 1133856 w 2785872"/>
                <a:gd name="connsiteY0" fmla="*/ 91440 h 2054352"/>
                <a:gd name="connsiteX1" fmla="*/ 713232 w 2785872"/>
                <a:gd name="connsiteY1" fmla="*/ 0 h 2054352"/>
                <a:gd name="connsiteX2" fmla="*/ 737616 w 2785872"/>
                <a:gd name="connsiteY2" fmla="*/ 249936 h 2054352"/>
                <a:gd name="connsiteX3" fmla="*/ 432816 w 2785872"/>
                <a:gd name="connsiteY3" fmla="*/ 170688 h 2054352"/>
                <a:gd name="connsiteX4" fmla="*/ 597408 w 2785872"/>
                <a:gd name="connsiteY4" fmla="*/ 420624 h 2054352"/>
                <a:gd name="connsiteX5" fmla="*/ 0 w 2785872"/>
                <a:gd name="connsiteY5" fmla="*/ 402336 h 2054352"/>
                <a:gd name="connsiteX6" fmla="*/ 615696 w 2785872"/>
                <a:gd name="connsiteY6" fmla="*/ 694944 h 2054352"/>
                <a:gd name="connsiteX7" fmla="*/ 158496 w 2785872"/>
                <a:gd name="connsiteY7" fmla="*/ 688848 h 2054352"/>
                <a:gd name="connsiteX8" fmla="*/ 676656 w 2785872"/>
                <a:gd name="connsiteY8" fmla="*/ 810768 h 2054352"/>
                <a:gd name="connsiteX9" fmla="*/ 1060704 w 2785872"/>
                <a:gd name="connsiteY9" fmla="*/ 1450848 h 2054352"/>
                <a:gd name="connsiteX10" fmla="*/ 1694688 w 2785872"/>
                <a:gd name="connsiteY10" fmla="*/ 1901952 h 2054352"/>
                <a:gd name="connsiteX11" fmla="*/ 2139696 w 2785872"/>
                <a:gd name="connsiteY11" fmla="*/ 2054352 h 2054352"/>
                <a:gd name="connsiteX12" fmla="*/ 2237232 w 2785872"/>
                <a:gd name="connsiteY12" fmla="*/ 1347216 h 2054352"/>
                <a:gd name="connsiteX13" fmla="*/ 2542032 w 2785872"/>
                <a:gd name="connsiteY13" fmla="*/ 1133856 h 2054352"/>
                <a:gd name="connsiteX14" fmla="*/ 2785872 w 2785872"/>
                <a:gd name="connsiteY14" fmla="*/ 1121664 h 2054352"/>
                <a:gd name="connsiteX15" fmla="*/ 2249424 w 2785872"/>
                <a:gd name="connsiteY15" fmla="*/ 524256 h 2054352"/>
                <a:gd name="connsiteX16" fmla="*/ 1560576 w 2785872"/>
                <a:gd name="connsiteY16" fmla="*/ 298704 h 2054352"/>
                <a:gd name="connsiteX17" fmla="*/ 1133856 w 2785872"/>
                <a:gd name="connsiteY17" fmla="*/ 91440 h 205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85872" h="2054352">
                  <a:moveTo>
                    <a:pt x="1133856" y="91440"/>
                  </a:moveTo>
                  <a:lnTo>
                    <a:pt x="713232" y="0"/>
                  </a:lnTo>
                  <a:lnTo>
                    <a:pt x="737616" y="249936"/>
                  </a:lnTo>
                  <a:lnTo>
                    <a:pt x="432816" y="170688"/>
                  </a:lnTo>
                  <a:lnTo>
                    <a:pt x="597408" y="420624"/>
                  </a:lnTo>
                  <a:lnTo>
                    <a:pt x="0" y="402336"/>
                  </a:lnTo>
                  <a:lnTo>
                    <a:pt x="615696" y="694944"/>
                  </a:lnTo>
                  <a:lnTo>
                    <a:pt x="158496" y="688848"/>
                  </a:lnTo>
                  <a:lnTo>
                    <a:pt x="676656" y="810768"/>
                  </a:lnTo>
                  <a:lnTo>
                    <a:pt x="1060704" y="1450848"/>
                  </a:lnTo>
                  <a:lnTo>
                    <a:pt x="1694688" y="1901952"/>
                  </a:lnTo>
                  <a:lnTo>
                    <a:pt x="2139696" y="2054352"/>
                  </a:lnTo>
                  <a:lnTo>
                    <a:pt x="2237232" y="1347216"/>
                  </a:lnTo>
                  <a:lnTo>
                    <a:pt x="2542032" y="1133856"/>
                  </a:lnTo>
                  <a:lnTo>
                    <a:pt x="2785872" y="1121664"/>
                  </a:lnTo>
                  <a:lnTo>
                    <a:pt x="2249424" y="524256"/>
                  </a:lnTo>
                  <a:lnTo>
                    <a:pt x="1560576" y="298704"/>
                  </a:lnTo>
                  <a:lnTo>
                    <a:pt x="1133856" y="91440"/>
                  </a:lnTo>
                  <a:close/>
                </a:path>
              </a:pathLst>
            </a:custGeom>
            <a:pattFill prst="lgConfetti">
              <a:fgClr>
                <a:srgbClr val="FF0000"/>
              </a:fgClr>
              <a:bgClr>
                <a:srgbClr val="C00000"/>
              </a:bgClr>
            </a:patt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 682"/>
            <p:cNvSpPr/>
            <p:nvPr/>
          </p:nvSpPr>
          <p:spPr bwMode="auto">
            <a:xfrm>
              <a:off x="4632960" y="1524000"/>
              <a:ext cx="237744" cy="182880"/>
            </a:xfrm>
            <a:custGeom>
              <a:avLst/>
              <a:gdLst>
                <a:gd name="connsiteX0" fmla="*/ 121920 w 237744"/>
                <a:gd name="connsiteY0" fmla="*/ 0 h 182880"/>
                <a:gd name="connsiteX1" fmla="*/ 0 w 237744"/>
                <a:gd name="connsiteY1" fmla="*/ 54864 h 182880"/>
                <a:gd name="connsiteX2" fmla="*/ 24384 w 237744"/>
                <a:gd name="connsiteY2" fmla="*/ 152400 h 182880"/>
                <a:gd name="connsiteX3" fmla="*/ 164592 w 237744"/>
                <a:gd name="connsiteY3" fmla="*/ 182880 h 182880"/>
                <a:gd name="connsiteX4" fmla="*/ 237744 w 237744"/>
                <a:gd name="connsiteY4" fmla="*/ 54864 h 182880"/>
                <a:gd name="connsiteX5" fmla="*/ 121920 w 237744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7744" h="182880">
                  <a:moveTo>
                    <a:pt x="121920" y="0"/>
                  </a:moveTo>
                  <a:lnTo>
                    <a:pt x="0" y="54864"/>
                  </a:lnTo>
                  <a:lnTo>
                    <a:pt x="24384" y="152400"/>
                  </a:lnTo>
                  <a:lnTo>
                    <a:pt x="164592" y="182880"/>
                  </a:lnTo>
                  <a:lnTo>
                    <a:pt x="237744" y="54864"/>
                  </a:lnTo>
                  <a:lnTo>
                    <a:pt x="12192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 683"/>
            <p:cNvSpPr/>
            <p:nvPr/>
          </p:nvSpPr>
          <p:spPr bwMode="auto">
            <a:xfrm>
              <a:off x="4450080" y="1950720"/>
              <a:ext cx="225552" cy="195072"/>
            </a:xfrm>
            <a:custGeom>
              <a:avLst/>
              <a:gdLst>
                <a:gd name="connsiteX0" fmla="*/ 79248 w 225552"/>
                <a:gd name="connsiteY0" fmla="*/ 0 h 195072"/>
                <a:gd name="connsiteX1" fmla="*/ 0 w 225552"/>
                <a:gd name="connsiteY1" fmla="*/ 97536 h 195072"/>
                <a:gd name="connsiteX2" fmla="*/ 42672 w 225552"/>
                <a:gd name="connsiteY2" fmla="*/ 195072 h 195072"/>
                <a:gd name="connsiteX3" fmla="*/ 158496 w 225552"/>
                <a:gd name="connsiteY3" fmla="*/ 188976 h 195072"/>
                <a:gd name="connsiteX4" fmla="*/ 225552 w 225552"/>
                <a:gd name="connsiteY4" fmla="*/ 91440 h 195072"/>
                <a:gd name="connsiteX5" fmla="*/ 158496 w 225552"/>
                <a:gd name="connsiteY5" fmla="*/ 54864 h 195072"/>
                <a:gd name="connsiteX6" fmla="*/ 79248 w 225552"/>
                <a:gd name="connsiteY6" fmla="*/ 0 h 19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552" h="195072">
                  <a:moveTo>
                    <a:pt x="79248" y="0"/>
                  </a:moveTo>
                  <a:lnTo>
                    <a:pt x="0" y="97536"/>
                  </a:lnTo>
                  <a:lnTo>
                    <a:pt x="42672" y="195072"/>
                  </a:lnTo>
                  <a:lnTo>
                    <a:pt x="158496" y="188976"/>
                  </a:lnTo>
                  <a:lnTo>
                    <a:pt x="225552" y="91440"/>
                  </a:lnTo>
                  <a:lnTo>
                    <a:pt x="158496" y="54864"/>
                  </a:lnTo>
                  <a:lnTo>
                    <a:pt x="79248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5" name="グループ化 684"/>
          <p:cNvGrpSpPr/>
          <p:nvPr/>
        </p:nvGrpSpPr>
        <p:grpSpPr>
          <a:xfrm>
            <a:off x="6062273" y="4942854"/>
            <a:ext cx="1449597" cy="1024162"/>
            <a:chOff x="3512820" y="3379470"/>
            <a:chExt cx="2037080" cy="1439227"/>
          </a:xfrm>
        </p:grpSpPr>
        <p:grpSp>
          <p:nvGrpSpPr>
            <p:cNvPr id="686" name="グループ化 685"/>
            <p:cNvGrpSpPr/>
            <p:nvPr/>
          </p:nvGrpSpPr>
          <p:grpSpPr>
            <a:xfrm>
              <a:off x="4897120" y="3472180"/>
              <a:ext cx="556260" cy="544830"/>
              <a:chOff x="4381500" y="3379470"/>
              <a:chExt cx="556260" cy="544830"/>
            </a:xfrm>
          </p:grpSpPr>
          <p:sp>
            <p:nvSpPr>
              <p:cNvPr id="747" name="フリーフォーム 74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 74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 74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 74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7" name="グループ化 686"/>
            <p:cNvGrpSpPr/>
            <p:nvPr/>
          </p:nvGrpSpPr>
          <p:grpSpPr>
            <a:xfrm>
              <a:off x="4381500" y="3379470"/>
              <a:ext cx="556260" cy="544830"/>
              <a:chOff x="4381500" y="3379470"/>
              <a:chExt cx="556260" cy="544830"/>
            </a:xfrm>
          </p:grpSpPr>
          <p:sp>
            <p:nvSpPr>
              <p:cNvPr id="743" name="フリーフォーム 74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 74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 74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 74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8" name="グループ化 687"/>
            <p:cNvGrpSpPr/>
            <p:nvPr/>
          </p:nvGrpSpPr>
          <p:grpSpPr>
            <a:xfrm>
              <a:off x="4670580" y="3651885"/>
              <a:ext cx="556260" cy="544830"/>
              <a:chOff x="4381500" y="3379470"/>
              <a:chExt cx="556260" cy="544830"/>
            </a:xfrm>
          </p:grpSpPr>
          <p:sp>
            <p:nvSpPr>
              <p:cNvPr id="739" name="フリーフォーム 73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 73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 74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 74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9" name="グループ化 688"/>
            <p:cNvGrpSpPr/>
            <p:nvPr/>
          </p:nvGrpSpPr>
          <p:grpSpPr>
            <a:xfrm>
              <a:off x="3909060" y="3396615"/>
              <a:ext cx="556260" cy="544830"/>
              <a:chOff x="4381500" y="3379470"/>
              <a:chExt cx="556260" cy="544830"/>
            </a:xfrm>
          </p:grpSpPr>
          <p:sp>
            <p:nvSpPr>
              <p:cNvPr id="735" name="フリーフォーム 73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 73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 73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 73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0" name="グループ化 689"/>
            <p:cNvGrpSpPr/>
            <p:nvPr/>
          </p:nvGrpSpPr>
          <p:grpSpPr>
            <a:xfrm>
              <a:off x="4234335" y="3687127"/>
              <a:ext cx="556260" cy="544830"/>
              <a:chOff x="4381500" y="3379470"/>
              <a:chExt cx="556260" cy="544830"/>
            </a:xfrm>
          </p:grpSpPr>
          <p:sp>
            <p:nvSpPr>
              <p:cNvPr id="731" name="フリーフォーム 73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 73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 73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 73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1" name="グループ化 690"/>
            <p:cNvGrpSpPr/>
            <p:nvPr/>
          </p:nvGrpSpPr>
          <p:grpSpPr>
            <a:xfrm>
              <a:off x="3512820" y="3628072"/>
              <a:ext cx="556260" cy="544830"/>
              <a:chOff x="4381500" y="3379470"/>
              <a:chExt cx="556260" cy="544830"/>
            </a:xfrm>
          </p:grpSpPr>
          <p:sp>
            <p:nvSpPr>
              <p:cNvPr id="727" name="フリーフォーム 72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 72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 72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 72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2" name="グループ化 691"/>
            <p:cNvGrpSpPr/>
            <p:nvPr/>
          </p:nvGrpSpPr>
          <p:grpSpPr>
            <a:xfrm>
              <a:off x="3924300" y="3880485"/>
              <a:ext cx="556260" cy="544830"/>
              <a:chOff x="4381500" y="3379470"/>
              <a:chExt cx="556260" cy="544830"/>
            </a:xfrm>
          </p:grpSpPr>
          <p:sp>
            <p:nvSpPr>
              <p:cNvPr id="723" name="フリーフォーム 72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フリーフォーム 72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フリーフォーム 72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 72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3" name="グループ化 692"/>
            <p:cNvGrpSpPr/>
            <p:nvPr/>
          </p:nvGrpSpPr>
          <p:grpSpPr>
            <a:xfrm>
              <a:off x="4587240" y="3911917"/>
              <a:ext cx="556260" cy="544830"/>
              <a:chOff x="4381500" y="3379470"/>
              <a:chExt cx="556260" cy="544830"/>
            </a:xfrm>
          </p:grpSpPr>
          <p:sp>
            <p:nvSpPr>
              <p:cNvPr id="719" name="フリーフォーム 71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 71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 72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 72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4" name="グループ化 693"/>
            <p:cNvGrpSpPr/>
            <p:nvPr/>
          </p:nvGrpSpPr>
          <p:grpSpPr>
            <a:xfrm>
              <a:off x="3659505" y="4032885"/>
              <a:ext cx="556260" cy="544830"/>
              <a:chOff x="4381500" y="3379470"/>
              <a:chExt cx="556260" cy="544830"/>
            </a:xfrm>
          </p:grpSpPr>
          <p:sp>
            <p:nvSpPr>
              <p:cNvPr id="715" name="フリーフォーム 714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 715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 716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 717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>
              <a:off x="4312920" y="4141946"/>
              <a:ext cx="556260" cy="544830"/>
              <a:chOff x="4381500" y="3379470"/>
              <a:chExt cx="556260" cy="544830"/>
            </a:xfrm>
          </p:grpSpPr>
          <p:sp>
            <p:nvSpPr>
              <p:cNvPr id="711" name="フリーフォーム 710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 711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フリーフォーム 712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 713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/>
            <p:cNvGrpSpPr/>
            <p:nvPr/>
          </p:nvGrpSpPr>
          <p:grpSpPr>
            <a:xfrm>
              <a:off x="3962400" y="4244816"/>
              <a:ext cx="556260" cy="544830"/>
              <a:chOff x="4381500" y="3379470"/>
              <a:chExt cx="556260" cy="544830"/>
            </a:xfrm>
          </p:grpSpPr>
          <p:sp>
            <p:nvSpPr>
              <p:cNvPr id="707" name="フリーフォーム 706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 707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 708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フリーフォーム 709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7" name="グループ化 696"/>
            <p:cNvGrpSpPr/>
            <p:nvPr/>
          </p:nvGrpSpPr>
          <p:grpSpPr>
            <a:xfrm>
              <a:off x="4993640" y="4007643"/>
              <a:ext cx="556260" cy="544830"/>
              <a:chOff x="4381500" y="3379470"/>
              <a:chExt cx="556260" cy="544830"/>
            </a:xfrm>
          </p:grpSpPr>
          <p:sp>
            <p:nvSpPr>
              <p:cNvPr id="703" name="フリーフォーム 702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 703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フリーフォーム 704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フリーフォーム 705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8" name="グループ化 697"/>
            <p:cNvGrpSpPr/>
            <p:nvPr/>
          </p:nvGrpSpPr>
          <p:grpSpPr>
            <a:xfrm>
              <a:off x="4683915" y="4273867"/>
              <a:ext cx="556260" cy="544830"/>
              <a:chOff x="4381500" y="3379470"/>
              <a:chExt cx="556260" cy="544830"/>
            </a:xfrm>
          </p:grpSpPr>
          <p:sp>
            <p:nvSpPr>
              <p:cNvPr id="699" name="フリーフォーム 698"/>
              <p:cNvSpPr/>
              <p:nvPr/>
            </p:nvSpPr>
            <p:spPr bwMode="auto">
              <a:xfrm>
                <a:off x="4381500" y="3379470"/>
                <a:ext cx="556260" cy="544830"/>
              </a:xfrm>
              <a:custGeom>
                <a:avLst/>
                <a:gdLst>
                  <a:gd name="connsiteX0" fmla="*/ 236220 w 556260"/>
                  <a:gd name="connsiteY0" fmla="*/ 0 h 544830"/>
                  <a:gd name="connsiteX1" fmla="*/ 64770 w 556260"/>
                  <a:gd name="connsiteY1" fmla="*/ 95250 h 544830"/>
                  <a:gd name="connsiteX2" fmla="*/ 0 w 556260"/>
                  <a:gd name="connsiteY2" fmla="*/ 304800 h 544830"/>
                  <a:gd name="connsiteX3" fmla="*/ 68580 w 556260"/>
                  <a:gd name="connsiteY3" fmla="*/ 464820 h 544830"/>
                  <a:gd name="connsiteX4" fmla="*/ 220980 w 556260"/>
                  <a:gd name="connsiteY4" fmla="*/ 544830 h 544830"/>
                  <a:gd name="connsiteX5" fmla="*/ 403860 w 556260"/>
                  <a:gd name="connsiteY5" fmla="*/ 541020 h 544830"/>
                  <a:gd name="connsiteX6" fmla="*/ 525780 w 556260"/>
                  <a:gd name="connsiteY6" fmla="*/ 388620 h 544830"/>
                  <a:gd name="connsiteX7" fmla="*/ 556260 w 556260"/>
                  <a:gd name="connsiteY7" fmla="*/ 240030 h 544830"/>
                  <a:gd name="connsiteX8" fmla="*/ 491490 w 556260"/>
                  <a:gd name="connsiteY8" fmla="*/ 87630 h 544830"/>
                  <a:gd name="connsiteX9" fmla="*/ 377190 w 556260"/>
                  <a:gd name="connsiteY9" fmla="*/ 19050 h 544830"/>
                  <a:gd name="connsiteX10" fmla="*/ 236220 w 556260"/>
                  <a:gd name="connsiteY10" fmla="*/ 0 h 544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6260" h="544830">
                    <a:moveTo>
                      <a:pt x="236220" y="0"/>
                    </a:moveTo>
                    <a:lnTo>
                      <a:pt x="64770" y="95250"/>
                    </a:lnTo>
                    <a:lnTo>
                      <a:pt x="0" y="304800"/>
                    </a:lnTo>
                    <a:lnTo>
                      <a:pt x="68580" y="464820"/>
                    </a:lnTo>
                    <a:lnTo>
                      <a:pt x="220980" y="544830"/>
                    </a:lnTo>
                    <a:lnTo>
                      <a:pt x="403860" y="541020"/>
                    </a:lnTo>
                    <a:lnTo>
                      <a:pt x="525780" y="388620"/>
                    </a:lnTo>
                    <a:lnTo>
                      <a:pt x="556260" y="240030"/>
                    </a:lnTo>
                    <a:lnTo>
                      <a:pt x="491490" y="87630"/>
                    </a:lnTo>
                    <a:lnTo>
                      <a:pt x="377190" y="19050"/>
                    </a:lnTo>
                    <a:lnTo>
                      <a:pt x="236220" y="0"/>
                    </a:lnTo>
                    <a:close/>
                  </a:path>
                </a:pathLst>
              </a:cu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 699"/>
              <p:cNvSpPr/>
              <p:nvPr/>
            </p:nvSpPr>
            <p:spPr bwMode="auto">
              <a:xfrm>
                <a:off x="4541520" y="3414712"/>
                <a:ext cx="236220" cy="147638"/>
              </a:xfrm>
              <a:custGeom>
                <a:avLst/>
                <a:gdLst>
                  <a:gd name="connsiteX0" fmla="*/ 80010 w 236220"/>
                  <a:gd name="connsiteY0" fmla="*/ 0 h 114300"/>
                  <a:gd name="connsiteX1" fmla="*/ 11430 w 236220"/>
                  <a:gd name="connsiteY1" fmla="*/ 22860 h 114300"/>
                  <a:gd name="connsiteX2" fmla="*/ 0 w 236220"/>
                  <a:gd name="connsiteY2" fmla="*/ 72390 h 114300"/>
                  <a:gd name="connsiteX3" fmla="*/ 72390 w 236220"/>
                  <a:gd name="connsiteY3" fmla="*/ 114300 h 114300"/>
                  <a:gd name="connsiteX4" fmla="*/ 217170 w 236220"/>
                  <a:gd name="connsiteY4" fmla="*/ 95250 h 114300"/>
                  <a:gd name="connsiteX5" fmla="*/ 236220 w 236220"/>
                  <a:gd name="connsiteY5" fmla="*/ 45720 h 114300"/>
                  <a:gd name="connsiteX6" fmla="*/ 201930 w 236220"/>
                  <a:gd name="connsiteY6" fmla="*/ 11430 h 114300"/>
                  <a:gd name="connsiteX7" fmla="*/ 80010 w 236220"/>
                  <a:gd name="connsiteY7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220" h="114300">
                    <a:moveTo>
                      <a:pt x="80010" y="0"/>
                    </a:moveTo>
                    <a:lnTo>
                      <a:pt x="11430" y="22860"/>
                    </a:lnTo>
                    <a:lnTo>
                      <a:pt x="0" y="72390"/>
                    </a:lnTo>
                    <a:lnTo>
                      <a:pt x="72390" y="114300"/>
                    </a:lnTo>
                    <a:lnTo>
                      <a:pt x="217170" y="95250"/>
                    </a:lnTo>
                    <a:lnTo>
                      <a:pt x="236220" y="45720"/>
                    </a:lnTo>
                    <a:lnTo>
                      <a:pt x="201930" y="11430"/>
                    </a:lnTo>
                    <a:lnTo>
                      <a:pt x="8001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 700"/>
              <p:cNvSpPr/>
              <p:nvPr/>
            </p:nvSpPr>
            <p:spPr bwMode="auto">
              <a:xfrm>
                <a:off x="4796790" y="3516630"/>
                <a:ext cx="68580" cy="91440"/>
              </a:xfrm>
              <a:custGeom>
                <a:avLst/>
                <a:gdLst>
                  <a:gd name="connsiteX0" fmla="*/ 34290 w 68580"/>
                  <a:gd name="connsiteY0" fmla="*/ 0 h 91440"/>
                  <a:gd name="connsiteX1" fmla="*/ 0 w 68580"/>
                  <a:gd name="connsiteY1" fmla="*/ 41910 h 91440"/>
                  <a:gd name="connsiteX2" fmla="*/ 19050 w 68580"/>
                  <a:gd name="connsiteY2" fmla="*/ 91440 h 91440"/>
                  <a:gd name="connsiteX3" fmla="*/ 53340 w 68580"/>
                  <a:gd name="connsiteY3" fmla="*/ 87630 h 91440"/>
                  <a:gd name="connsiteX4" fmla="*/ 68580 w 68580"/>
                  <a:gd name="connsiteY4" fmla="*/ 53340 h 91440"/>
                  <a:gd name="connsiteX5" fmla="*/ 34290 w 68580"/>
                  <a:gd name="connsiteY5" fmla="*/ 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80" h="91440">
                    <a:moveTo>
                      <a:pt x="34290" y="0"/>
                    </a:moveTo>
                    <a:lnTo>
                      <a:pt x="0" y="41910"/>
                    </a:lnTo>
                    <a:lnTo>
                      <a:pt x="19050" y="91440"/>
                    </a:lnTo>
                    <a:lnTo>
                      <a:pt x="53340" y="87630"/>
                    </a:lnTo>
                    <a:lnTo>
                      <a:pt x="68580" y="5334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 701"/>
              <p:cNvSpPr/>
              <p:nvPr/>
            </p:nvSpPr>
            <p:spPr bwMode="auto">
              <a:xfrm>
                <a:off x="4743450" y="3642360"/>
                <a:ext cx="125730" cy="209550"/>
              </a:xfrm>
              <a:custGeom>
                <a:avLst/>
                <a:gdLst>
                  <a:gd name="connsiteX0" fmla="*/ 72390 w 125730"/>
                  <a:gd name="connsiteY0" fmla="*/ 7620 h 209550"/>
                  <a:gd name="connsiteX1" fmla="*/ 68580 w 125730"/>
                  <a:gd name="connsiteY1" fmla="*/ 87630 h 209550"/>
                  <a:gd name="connsiteX2" fmla="*/ 49530 w 125730"/>
                  <a:gd name="connsiteY2" fmla="*/ 140970 h 209550"/>
                  <a:gd name="connsiteX3" fmla="*/ 0 w 125730"/>
                  <a:gd name="connsiteY3" fmla="*/ 182880 h 209550"/>
                  <a:gd name="connsiteX4" fmla="*/ 0 w 125730"/>
                  <a:gd name="connsiteY4" fmla="*/ 209550 h 209550"/>
                  <a:gd name="connsiteX5" fmla="*/ 53340 w 125730"/>
                  <a:gd name="connsiteY5" fmla="*/ 201930 h 209550"/>
                  <a:gd name="connsiteX6" fmla="*/ 110490 w 125730"/>
                  <a:gd name="connsiteY6" fmla="*/ 121920 h 209550"/>
                  <a:gd name="connsiteX7" fmla="*/ 125730 w 125730"/>
                  <a:gd name="connsiteY7" fmla="*/ 41910 h 209550"/>
                  <a:gd name="connsiteX8" fmla="*/ 125730 w 125730"/>
                  <a:gd name="connsiteY8" fmla="*/ 0 h 209550"/>
                  <a:gd name="connsiteX9" fmla="*/ 72390 w 125730"/>
                  <a:gd name="connsiteY9" fmla="*/ 762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5730" h="209550">
                    <a:moveTo>
                      <a:pt x="72390" y="7620"/>
                    </a:moveTo>
                    <a:lnTo>
                      <a:pt x="68580" y="87630"/>
                    </a:lnTo>
                    <a:lnTo>
                      <a:pt x="49530" y="140970"/>
                    </a:lnTo>
                    <a:lnTo>
                      <a:pt x="0" y="182880"/>
                    </a:lnTo>
                    <a:lnTo>
                      <a:pt x="0" y="209550"/>
                    </a:lnTo>
                    <a:lnTo>
                      <a:pt x="53340" y="201930"/>
                    </a:lnTo>
                    <a:lnTo>
                      <a:pt x="110490" y="121920"/>
                    </a:lnTo>
                    <a:lnTo>
                      <a:pt x="125730" y="41910"/>
                    </a:lnTo>
                    <a:lnTo>
                      <a:pt x="125730" y="0"/>
                    </a:lnTo>
                    <a:lnTo>
                      <a:pt x="72390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1" name="グループ化 750"/>
          <p:cNvGrpSpPr/>
          <p:nvPr/>
        </p:nvGrpSpPr>
        <p:grpSpPr>
          <a:xfrm>
            <a:off x="8007362" y="4722867"/>
            <a:ext cx="1284194" cy="1550009"/>
            <a:chOff x="4056888" y="2060448"/>
            <a:chExt cx="2661656" cy="3212592"/>
          </a:xfrm>
        </p:grpSpPr>
        <p:sp>
          <p:nvSpPr>
            <p:cNvPr id="752" name="フリーフォーム 751"/>
            <p:cNvSpPr/>
            <p:nvPr/>
          </p:nvSpPr>
          <p:spPr bwMode="auto">
            <a:xfrm>
              <a:off x="4425696" y="3579594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 752"/>
            <p:cNvSpPr/>
            <p:nvPr/>
          </p:nvSpPr>
          <p:spPr bwMode="auto">
            <a:xfrm>
              <a:off x="4389120" y="390144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 753"/>
            <p:cNvSpPr/>
            <p:nvPr/>
          </p:nvSpPr>
          <p:spPr bwMode="auto">
            <a:xfrm>
              <a:off x="4760976" y="390144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 754"/>
            <p:cNvSpPr/>
            <p:nvPr/>
          </p:nvSpPr>
          <p:spPr bwMode="auto">
            <a:xfrm>
              <a:off x="4297680" y="424146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 755"/>
            <p:cNvSpPr/>
            <p:nvPr/>
          </p:nvSpPr>
          <p:spPr bwMode="auto">
            <a:xfrm>
              <a:off x="4535424" y="4239090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 756"/>
            <p:cNvSpPr/>
            <p:nvPr/>
          </p:nvSpPr>
          <p:spPr bwMode="auto">
            <a:xfrm>
              <a:off x="4721352" y="4476156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 757"/>
            <p:cNvSpPr/>
            <p:nvPr/>
          </p:nvSpPr>
          <p:spPr bwMode="auto">
            <a:xfrm>
              <a:off x="4401312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 758"/>
            <p:cNvSpPr/>
            <p:nvPr/>
          </p:nvSpPr>
          <p:spPr bwMode="auto">
            <a:xfrm>
              <a:off x="5017008" y="456895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 759"/>
            <p:cNvSpPr/>
            <p:nvPr/>
          </p:nvSpPr>
          <p:spPr bwMode="auto">
            <a:xfrm>
              <a:off x="4504944" y="472240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1" name="フリーフォーム 760"/>
            <p:cNvSpPr/>
            <p:nvPr/>
          </p:nvSpPr>
          <p:spPr bwMode="auto">
            <a:xfrm>
              <a:off x="4898136" y="360578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 761"/>
            <p:cNvSpPr/>
            <p:nvPr/>
          </p:nvSpPr>
          <p:spPr bwMode="auto">
            <a:xfrm>
              <a:off x="5321808" y="4140802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 762"/>
            <p:cNvSpPr/>
            <p:nvPr/>
          </p:nvSpPr>
          <p:spPr bwMode="auto">
            <a:xfrm>
              <a:off x="4056888" y="4803648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 763"/>
            <p:cNvSpPr/>
            <p:nvPr/>
          </p:nvSpPr>
          <p:spPr bwMode="auto">
            <a:xfrm>
              <a:off x="5096256" y="3840480"/>
              <a:ext cx="542544" cy="493776"/>
            </a:xfrm>
            <a:custGeom>
              <a:avLst/>
              <a:gdLst>
                <a:gd name="connsiteX0" fmla="*/ 323088 w 542544"/>
                <a:gd name="connsiteY0" fmla="*/ 0 h 493776"/>
                <a:gd name="connsiteX1" fmla="*/ 73152 w 542544"/>
                <a:gd name="connsiteY1" fmla="*/ 60960 h 493776"/>
                <a:gd name="connsiteX2" fmla="*/ 0 w 542544"/>
                <a:gd name="connsiteY2" fmla="*/ 249936 h 493776"/>
                <a:gd name="connsiteX3" fmla="*/ 109728 w 542544"/>
                <a:gd name="connsiteY3" fmla="*/ 438912 h 493776"/>
                <a:gd name="connsiteX4" fmla="*/ 353568 w 542544"/>
                <a:gd name="connsiteY4" fmla="*/ 493776 h 493776"/>
                <a:gd name="connsiteX5" fmla="*/ 505968 w 542544"/>
                <a:gd name="connsiteY5" fmla="*/ 390144 h 493776"/>
                <a:gd name="connsiteX6" fmla="*/ 542544 w 542544"/>
                <a:gd name="connsiteY6" fmla="*/ 225552 h 493776"/>
                <a:gd name="connsiteX7" fmla="*/ 463296 w 542544"/>
                <a:gd name="connsiteY7" fmla="*/ 67056 h 493776"/>
                <a:gd name="connsiteX8" fmla="*/ 323088 w 542544"/>
                <a:gd name="connsiteY8" fmla="*/ 0 h 4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544" h="493776">
                  <a:moveTo>
                    <a:pt x="323088" y="0"/>
                  </a:moveTo>
                  <a:lnTo>
                    <a:pt x="73152" y="60960"/>
                  </a:lnTo>
                  <a:lnTo>
                    <a:pt x="0" y="249936"/>
                  </a:lnTo>
                  <a:lnTo>
                    <a:pt x="109728" y="438912"/>
                  </a:lnTo>
                  <a:lnTo>
                    <a:pt x="353568" y="493776"/>
                  </a:lnTo>
                  <a:lnTo>
                    <a:pt x="505968" y="390144"/>
                  </a:lnTo>
                  <a:lnTo>
                    <a:pt x="542544" y="225552"/>
                  </a:lnTo>
                  <a:lnTo>
                    <a:pt x="463296" y="67056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 764"/>
            <p:cNvSpPr/>
            <p:nvPr/>
          </p:nvSpPr>
          <p:spPr bwMode="auto">
            <a:xfrm>
              <a:off x="5340096" y="351758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 765"/>
            <p:cNvSpPr/>
            <p:nvPr/>
          </p:nvSpPr>
          <p:spPr bwMode="auto">
            <a:xfrm>
              <a:off x="5569448" y="3864864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 766"/>
            <p:cNvSpPr/>
            <p:nvPr/>
          </p:nvSpPr>
          <p:spPr bwMode="auto">
            <a:xfrm>
              <a:off x="4568952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 767"/>
            <p:cNvSpPr/>
            <p:nvPr/>
          </p:nvSpPr>
          <p:spPr bwMode="auto">
            <a:xfrm>
              <a:off x="5038344" y="3268171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フリーフォーム 768"/>
            <p:cNvSpPr/>
            <p:nvPr/>
          </p:nvSpPr>
          <p:spPr bwMode="auto">
            <a:xfrm>
              <a:off x="4782312" y="3350279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フリーフォーム 769"/>
            <p:cNvSpPr/>
            <p:nvPr/>
          </p:nvSpPr>
          <p:spPr bwMode="auto">
            <a:xfrm>
              <a:off x="5654040" y="3496771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 770"/>
            <p:cNvSpPr/>
            <p:nvPr/>
          </p:nvSpPr>
          <p:spPr bwMode="auto">
            <a:xfrm>
              <a:off x="5084064" y="43464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 771"/>
            <p:cNvSpPr/>
            <p:nvPr/>
          </p:nvSpPr>
          <p:spPr bwMode="auto">
            <a:xfrm>
              <a:off x="4931664" y="4194048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フリーフォーム 772"/>
            <p:cNvSpPr/>
            <p:nvPr/>
          </p:nvSpPr>
          <p:spPr bwMode="auto">
            <a:xfrm>
              <a:off x="5492496" y="3203975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フリーフォーム 773"/>
            <p:cNvSpPr/>
            <p:nvPr/>
          </p:nvSpPr>
          <p:spPr bwMode="auto">
            <a:xfrm>
              <a:off x="4666488" y="2951330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フリーフォーム 774"/>
            <p:cNvSpPr/>
            <p:nvPr/>
          </p:nvSpPr>
          <p:spPr bwMode="auto">
            <a:xfrm>
              <a:off x="5096256" y="2988433"/>
              <a:ext cx="512064" cy="469392"/>
            </a:xfrm>
            <a:custGeom>
              <a:avLst/>
              <a:gdLst>
                <a:gd name="connsiteX0" fmla="*/ 249936 w 512064"/>
                <a:gd name="connsiteY0" fmla="*/ 0 h 469392"/>
                <a:gd name="connsiteX1" fmla="*/ 54864 w 512064"/>
                <a:gd name="connsiteY1" fmla="*/ 73152 h 469392"/>
                <a:gd name="connsiteX2" fmla="*/ 0 w 512064"/>
                <a:gd name="connsiteY2" fmla="*/ 219456 h 469392"/>
                <a:gd name="connsiteX3" fmla="*/ 48768 w 512064"/>
                <a:gd name="connsiteY3" fmla="*/ 414528 h 469392"/>
                <a:gd name="connsiteX4" fmla="*/ 231648 w 512064"/>
                <a:gd name="connsiteY4" fmla="*/ 469392 h 469392"/>
                <a:gd name="connsiteX5" fmla="*/ 426720 w 512064"/>
                <a:gd name="connsiteY5" fmla="*/ 432816 h 469392"/>
                <a:gd name="connsiteX6" fmla="*/ 512064 w 512064"/>
                <a:gd name="connsiteY6" fmla="*/ 262128 h 469392"/>
                <a:gd name="connsiteX7" fmla="*/ 481584 w 512064"/>
                <a:gd name="connsiteY7" fmla="*/ 103632 h 469392"/>
                <a:gd name="connsiteX8" fmla="*/ 384048 w 512064"/>
                <a:gd name="connsiteY8" fmla="*/ 24384 h 469392"/>
                <a:gd name="connsiteX9" fmla="*/ 249936 w 512064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064" h="469392">
                  <a:moveTo>
                    <a:pt x="249936" y="0"/>
                  </a:moveTo>
                  <a:lnTo>
                    <a:pt x="54864" y="73152"/>
                  </a:lnTo>
                  <a:lnTo>
                    <a:pt x="0" y="219456"/>
                  </a:lnTo>
                  <a:lnTo>
                    <a:pt x="48768" y="414528"/>
                  </a:lnTo>
                  <a:lnTo>
                    <a:pt x="231648" y="469392"/>
                  </a:lnTo>
                  <a:lnTo>
                    <a:pt x="426720" y="432816"/>
                  </a:lnTo>
                  <a:lnTo>
                    <a:pt x="512064" y="262128"/>
                  </a:lnTo>
                  <a:lnTo>
                    <a:pt x="481584" y="103632"/>
                  </a:lnTo>
                  <a:lnTo>
                    <a:pt x="384048" y="24384"/>
                  </a:lnTo>
                  <a:lnTo>
                    <a:pt x="249936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フリーフォーム 775"/>
            <p:cNvSpPr/>
            <p:nvPr/>
          </p:nvSpPr>
          <p:spPr bwMode="auto">
            <a:xfrm>
              <a:off x="5910072" y="3223129"/>
              <a:ext cx="493776" cy="469392"/>
            </a:xfrm>
            <a:custGeom>
              <a:avLst/>
              <a:gdLst>
                <a:gd name="connsiteX0" fmla="*/ 304800 w 493776"/>
                <a:gd name="connsiteY0" fmla="*/ 0 h 469392"/>
                <a:gd name="connsiteX1" fmla="*/ 60960 w 493776"/>
                <a:gd name="connsiteY1" fmla="*/ 48768 h 469392"/>
                <a:gd name="connsiteX2" fmla="*/ 0 w 493776"/>
                <a:gd name="connsiteY2" fmla="*/ 188976 h 469392"/>
                <a:gd name="connsiteX3" fmla="*/ 42672 w 493776"/>
                <a:gd name="connsiteY3" fmla="*/ 377952 h 469392"/>
                <a:gd name="connsiteX4" fmla="*/ 176784 w 493776"/>
                <a:gd name="connsiteY4" fmla="*/ 469392 h 469392"/>
                <a:gd name="connsiteX5" fmla="*/ 377952 w 493776"/>
                <a:gd name="connsiteY5" fmla="*/ 463296 h 469392"/>
                <a:gd name="connsiteX6" fmla="*/ 463296 w 493776"/>
                <a:gd name="connsiteY6" fmla="*/ 390144 h 469392"/>
                <a:gd name="connsiteX7" fmla="*/ 493776 w 493776"/>
                <a:gd name="connsiteY7" fmla="*/ 219456 h 469392"/>
                <a:gd name="connsiteX8" fmla="*/ 438912 w 493776"/>
                <a:gd name="connsiteY8" fmla="*/ 67056 h 469392"/>
                <a:gd name="connsiteX9" fmla="*/ 304800 w 493776"/>
                <a:gd name="connsiteY9" fmla="*/ 0 h 4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3776" h="469392">
                  <a:moveTo>
                    <a:pt x="304800" y="0"/>
                  </a:moveTo>
                  <a:lnTo>
                    <a:pt x="60960" y="48768"/>
                  </a:lnTo>
                  <a:lnTo>
                    <a:pt x="0" y="188976"/>
                  </a:lnTo>
                  <a:lnTo>
                    <a:pt x="42672" y="377952"/>
                  </a:lnTo>
                  <a:lnTo>
                    <a:pt x="176784" y="469392"/>
                  </a:lnTo>
                  <a:lnTo>
                    <a:pt x="377952" y="463296"/>
                  </a:lnTo>
                  <a:lnTo>
                    <a:pt x="463296" y="390144"/>
                  </a:lnTo>
                  <a:lnTo>
                    <a:pt x="493776" y="219456"/>
                  </a:lnTo>
                  <a:lnTo>
                    <a:pt x="438912" y="67056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 776"/>
            <p:cNvSpPr/>
            <p:nvPr/>
          </p:nvSpPr>
          <p:spPr bwMode="auto">
            <a:xfrm>
              <a:off x="5193792" y="2060448"/>
              <a:ext cx="786384" cy="975360"/>
            </a:xfrm>
            <a:custGeom>
              <a:avLst/>
              <a:gdLst>
                <a:gd name="connsiteX0" fmla="*/ 182880 w 786384"/>
                <a:gd name="connsiteY0" fmla="*/ 926592 h 975360"/>
                <a:gd name="connsiteX1" fmla="*/ 408432 w 786384"/>
                <a:gd name="connsiteY1" fmla="*/ 664464 h 975360"/>
                <a:gd name="connsiteX2" fmla="*/ 445008 w 786384"/>
                <a:gd name="connsiteY2" fmla="*/ 451104 h 975360"/>
                <a:gd name="connsiteX3" fmla="*/ 353568 w 786384"/>
                <a:gd name="connsiteY3" fmla="*/ 225552 h 975360"/>
                <a:gd name="connsiteX4" fmla="*/ 36576 w 786384"/>
                <a:gd name="connsiteY4" fmla="*/ 274320 h 975360"/>
                <a:gd name="connsiteX5" fmla="*/ 0 w 786384"/>
                <a:gd name="connsiteY5" fmla="*/ 188976 h 975360"/>
                <a:gd name="connsiteX6" fmla="*/ 426720 w 786384"/>
                <a:gd name="connsiteY6" fmla="*/ 109728 h 975360"/>
                <a:gd name="connsiteX7" fmla="*/ 786384 w 786384"/>
                <a:gd name="connsiteY7" fmla="*/ 0 h 975360"/>
                <a:gd name="connsiteX8" fmla="*/ 762000 w 786384"/>
                <a:gd name="connsiteY8" fmla="*/ 146304 h 975360"/>
                <a:gd name="connsiteX9" fmla="*/ 487680 w 786384"/>
                <a:gd name="connsiteY9" fmla="*/ 231648 h 975360"/>
                <a:gd name="connsiteX10" fmla="*/ 554736 w 786384"/>
                <a:gd name="connsiteY10" fmla="*/ 487680 h 975360"/>
                <a:gd name="connsiteX11" fmla="*/ 518160 w 786384"/>
                <a:gd name="connsiteY11" fmla="*/ 749808 h 975360"/>
                <a:gd name="connsiteX12" fmla="*/ 280416 w 786384"/>
                <a:gd name="connsiteY12" fmla="*/ 975360 h 975360"/>
                <a:gd name="connsiteX13" fmla="*/ 182880 w 786384"/>
                <a:gd name="connsiteY13" fmla="*/ 926592 h 97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6384" h="975360">
                  <a:moveTo>
                    <a:pt x="182880" y="926592"/>
                  </a:moveTo>
                  <a:lnTo>
                    <a:pt x="408432" y="664464"/>
                  </a:lnTo>
                  <a:lnTo>
                    <a:pt x="445008" y="451104"/>
                  </a:lnTo>
                  <a:lnTo>
                    <a:pt x="353568" y="225552"/>
                  </a:lnTo>
                  <a:lnTo>
                    <a:pt x="36576" y="274320"/>
                  </a:lnTo>
                  <a:lnTo>
                    <a:pt x="0" y="188976"/>
                  </a:lnTo>
                  <a:lnTo>
                    <a:pt x="426720" y="109728"/>
                  </a:lnTo>
                  <a:lnTo>
                    <a:pt x="786384" y="0"/>
                  </a:lnTo>
                  <a:lnTo>
                    <a:pt x="762000" y="146304"/>
                  </a:lnTo>
                  <a:lnTo>
                    <a:pt x="487680" y="231648"/>
                  </a:lnTo>
                  <a:lnTo>
                    <a:pt x="554736" y="487680"/>
                  </a:lnTo>
                  <a:lnTo>
                    <a:pt x="518160" y="749808"/>
                  </a:lnTo>
                  <a:lnTo>
                    <a:pt x="280416" y="975360"/>
                  </a:lnTo>
                  <a:lnTo>
                    <a:pt x="182880" y="926592"/>
                  </a:lnTo>
                  <a:close/>
                </a:path>
              </a:pathLst>
            </a:custGeom>
            <a:solidFill>
              <a:srgbClr val="9966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フリーフォーム 777"/>
            <p:cNvSpPr/>
            <p:nvPr/>
          </p:nvSpPr>
          <p:spPr bwMode="auto">
            <a:xfrm rot="5008909">
              <a:off x="4338043" y="2289993"/>
              <a:ext cx="99454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フリーフォーム 778"/>
            <p:cNvSpPr/>
            <p:nvPr/>
          </p:nvSpPr>
          <p:spPr bwMode="auto">
            <a:xfrm>
              <a:off x="5444480" y="2433672"/>
              <a:ext cx="1274064" cy="1540605"/>
            </a:xfrm>
            <a:custGeom>
              <a:avLst/>
              <a:gdLst>
                <a:gd name="connsiteX0" fmla="*/ 512064 w 1456944"/>
                <a:gd name="connsiteY0" fmla="*/ 12192 h 1773936"/>
                <a:gd name="connsiteX1" fmla="*/ 512064 w 1456944"/>
                <a:gd name="connsiteY1" fmla="*/ 12192 h 1773936"/>
                <a:gd name="connsiteX2" fmla="*/ 152400 w 1456944"/>
                <a:gd name="connsiteY2" fmla="*/ 304800 h 1773936"/>
                <a:gd name="connsiteX3" fmla="*/ 0 w 1456944"/>
                <a:gd name="connsiteY3" fmla="*/ 816864 h 1773936"/>
                <a:gd name="connsiteX4" fmla="*/ 36576 w 1456944"/>
                <a:gd name="connsiteY4" fmla="*/ 1139952 h 1773936"/>
                <a:gd name="connsiteX5" fmla="*/ 213360 w 1456944"/>
                <a:gd name="connsiteY5" fmla="*/ 938784 h 1773936"/>
                <a:gd name="connsiteX6" fmla="*/ 371856 w 1456944"/>
                <a:gd name="connsiteY6" fmla="*/ 1304544 h 1773936"/>
                <a:gd name="connsiteX7" fmla="*/ 829056 w 1456944"/>
                <a:gd name="connsiteY7" fmla="*/ 1627632 h 1773936"/>
                <a:gd name="connsiteX8" fmla="*/ 1456944 w 1456944"/>
                <a:gd name="connsiteY8" fmla="*/ 1773936 h 1773936"/>
                <a:gd name="connsiteX9" fmla="*/ 1456944 w 1456944"/>
                <a:gd name="connsiteY9" fmla="*/ 1121664 h 1773936"/>
                <a:gd name="connsiteX10" fmla="*/ 1335024 w 1456944"/>
                <a:gd name="connsiteY10" fmla="*/ 707136 h 1773936"/>
                <a:gd name="connsiteX11" fmla="*/ 1146048 w 1456944"/>
                <a:gd name="connsiteY11" fmla="*/ 475488 h 1773936"/>
                <a:gd name="connsiteX12" fmla="*/ 883920 w 1456944"/>
                <a:gd name="connsiteY12" fmla="*/ 323088 h 1773936"/>
                <a:gd name="connsiteX13" fmla="*/ 1395984 w 1456944"/>
                <a:gd name="connsiteY13" fmla="*/ 365760 h 1773936"/>
                <a:gd name="connsiteX14" fmla="*/ 1127760 w 1456944"/>
                <a:gd name="connsiteY14" fmla="*/ 85344 h 1773936"/>
                <a:gd name="connsiteX15" fmla="*/ 579120 w 1456944"/>
                <a:gd name="connsiteY15" fmla="*/ 0 h 1773936"/>
                <a:gd name="connsiteX16" fmla="*/ 512064 w 1456944"/>
                <a:gd name="connsiteY16" fmla="*/ 12192 h 1773936"/>
                <a:gd name="connsiteX0" fmla="*/ 512064 w 1456944"/>
                <a:gd name="connsiteY0" fmla="*/ 0 h 1761744"/>
                <a:gd name="connsiteX1" fmla="*/ 512064 w 1456944"/>
                <a:gd name="connsiteY1" fmla="*/ 0 h 1761744"/>
                <a:gd name="connsiteX2" fmla="*/ 152400 w 1456944"/>
                <a:gd name="connsiteY2" fmla="*/ 292608 h 1761744"/>
                <a:gd name="connsiteX3" fmla="*/ 0 w 1456944"/>
                <a:gd name="connsiteY3" fmla="*/ 804672 h 1761744"/>
                <a:gd name="connsiteX4" fmla="*/ 36576 w 1456944"/>
                <a:gd name="connsiteY4" fmla="*/ 1127760 h 1761744"/>
                <a:gd name="connsiteX5" fmla="*/ 213360 w 1456944"/>
                <a:gd name="connsiteY5" fmla="*/ 926592 h 1761744"/>
                <a:gd name="connsiteX6" fmla="*/ 371856 w 1456944"/>
                <a:gd name="connsiteY6" fmla="*/ 1292352 h 1761744"/>
                <a:gd name="connsiteX7" fmla="*/ 829056 w 1456944"/>
                <a:gd name="connsiteY7" fmla="*/ 1615440 h 1761744"/>
                <a:gd name="connsiteX8" fmla="*/ 1456944 w 1456944"/>
                <a:gd name="connsiteY8" fmla="*/ 1761744 h 1761744"/>
                <a:gd name="connsiteX9" fmla="*/ 1456944 w 1456944"/>
                <a:gd name="connsiteY9" fmla="*/ 1109472 h 1761744"/>
                <a:gd name="connsiteX10" fmla="*/ 1335024 w 1456944"/>
                <a:gd name="connsiteY10" fmla="*/ 694944 h 1761744"/>
                <a:gd name="connsiteX11" fmla="*/ 1146048 w 1456944"/>
                <a:gd name="connsiteY11" fmla="*/ 463296 h 1761744"/>
                <a:gd name="connsiteX12" fmla="*/ 883920 w 1456944"/>
                <a:gd name="connsiteY12" fmla="*/ 310896 h 1761744"/>
                <a:gd name="connsiteX13" fmla="*/ 1395984 w 1456944"/>
                <a:gd name="connsiteY13" fmla="*/ 353568 h 1761744"/>
                <a:gd name="connsiteX14" fmla="*/ 1127760 w 1456944"/>
                <a:gd name="connsiteY14" fmla="*/ 73152 h 1761744"/>
                <a:gd name="connsiteX15" fmla="*/ 512064 w 1456944"/>
                <a:gd name="connsiteY15" fmla="*/ 0 h 176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6944" h="1761744">
                  <a:moveTo>
                    <a:pt x="512064" y="0"/>
                  </a:moveTo>
                  <a:lnTo>
                    <a:pt x="512064" y="0"/>
                  </a:lnTo>
                  <a:lnTo>
                    <a:pt x="152400" y="292608"/>
                  </a:lnTo>
                  <a:lnTo>
                    <a:pt x="0" y="804672"/>
                  </a:lnTo>
                  <a:lnTo>
                    <a:pt x="36576" y="1127760"/>
                  </a:lnTo>
                  <a:lnTo>
                    <a:pt x="213360" y="926592"/>
                  </a:lnTo>
                  <a:lnTo>
                    <a:pt x="371856" y="1292352"/>
                  </a:lnTo>
                  <a:lnTo>
                    <a:pt x="829056" y="1615440"/>
                  </a:lnTo>
                  <a:lnTo>
                    <a:pt x="1456944" y="1761744"/>
                  </a:lnTo>
                  <a:lnTo>
                    <a:pt x="1456944" y="1109472"/>
                  </a:lnTo>
                  <a:lnTo>
                    <a:pt x="1335024" y="694944"/>
                  </a:lnTo>
                  <a:lnTo>
                    <a:pt x="1146048" y="463296"/>
                  </a:lnTo>
                  <a:lnTo>
                    <a:pt x="883920" y="310896"/>
                  </a:lnTo>
                  <a:lnTo>
                    <a:pt x="1395984" y="353568"/>
                  </a:lnTo>
                  <a:lnTo>
                    <a:pt x="1127760" y="73152"/>
                  </a:lnTo>
                  <a:lnTo>
                    <a:pt x="512064" y="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5488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PPTX138_旬の食材</dc:title>
  <dc:subject>PPTX138_旬の食材</dc:subject>
  <dc:creator>http://www.digipot.net</dc:creator>
  <cp:lastModifiedBy/>
  <cp:revision>1</cp:revision>
  <dcterms:created xsi:type="dcterms:W3CDTF">2014-02-05T05:00:17Z</dcterms:created>
  <dcterms:modified xsi:type="dcterms:W3CDTF">2014-02-05T05:00:19Z</dcterms:modified>
  <cp:category/>
  <cp:version>1</cp:version>
</cp:coreProperties>
</file>